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126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1049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697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6240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993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7647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1747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98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14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5596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2037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EA6A-A399-4849-86A8-A947FFD2472E}" type="datetimeFigureOut">
              <a:rPr lang="es-PA" smtClean="0"/>
              <a:t>04/03/2024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0F06-A8B5-40A8-BAA6-9F1C52CB983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0903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565" t="15850" r="27219" b="34210"/>
          <a:stretch/>
        </p:blipFill>
        <p:spPr>
          <a:xfrm>
            <a:off x="240542" y="253926"/>
            <a:ext cx="11600938" cy="651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8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Ernesto Sánchez Schultz</dc:creator>
  <cp:lastModifiedBy>Ernesto Sánchez Schultz</cp:lastModifiedBy>
  <cp:revision>1</cp:revision>
  <dcterms:created xsi:type="dcterms:W3CDTF">2024-04-03T20:22:43Z</dcterms:created>
  <dcterms:modified xsi:type="dcterms:W3CDTF">2024-04-03T20:23:23Z</dcterms:modified>
</cp:coreProperties>
</file>