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5C50B13-EB07-448B-8891-2C8F2DE2C41E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2B15528-9E20-46BB-8412-83F2B2A067AE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0B13-EB07-448B-8891-2C8F2DE2C41E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5528-9E20-46BB-8412-83F2B2A067A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5C50B13-EB07-448B-8891-2C8F2DE2C41E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2B15528-9E20-46BB-8412-83F2B2A067AE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0B13-EB07-448B-8891-2C8F2DE2C41E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2B15528-9E20-46BB-8412-83F2B2A067AE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0B13-EB07-448B-8891-2C8F2DE2C41E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2B15528-9E20-46BB-8412-83F2B2A067AE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5C50B13-EB07-448B-8891-2C8F2DE2C41E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2B15528-9E20-46BB-8412-83F2B2A067AE}" type="slidenum">
              <a:rPr lang="es-ES" smtClean="0"/>
              <a:t>‹Nº›</a:t>
            </a:fld>
            <a:endParaRPr lang="es-ES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5C50B13-EB07-448B-8891-2C8F2DE2C41E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2B15528-9E20-46BB-8412-83F2B2A067AE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ES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0B13-EB07-448B-8891-2C8F2DE2C41E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2B15528-9E20-46BB-8412-83F2B2A067A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0B13-EB07-448B-8891-2C8F2DE2C41E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2B15528-9E20-46BB-8412-83F2B2A067A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0B13-EB07-448B-8891-2C8F2DE2C41E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2B15528-9E20-46BB-8412-83F2B2A067AE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5C50B13-EB07-448B-8891-2C8F2DE2C41E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2B15528-9E20-46BB-8412-83F2B2A067AE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5C50B13-EB07-448B-8891-2C8F2DE2C41E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2B15528-9E20-46BB-8412-83F2B2A067AE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071546"/>
            <a:ext cx="7772400" cy="1470025"/>
          </a:xfrm>
        </p:spPr>
        <p:txBody>
          <a:bodyPr/>
          <a:lstStyle/>
          <a:p>
            <a:r>
              <a:rPr lang="es-ES" dirty="0" smtClean="0"/>
              <a:t>CONMUTADOR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14348" y="3214686"/>
            <a:ext cx="6705600" cy="150019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s-ES" dirty="0" smtClean="0"/>
              <a:t>ES UN DISPOSITIVO DEGITAL DE INTERCONEXION DE REDES</a:t>
            </a:r>
          </a:p>
          <a:p>
            <a:pPr>
              <a:lnSpc>
                <a:spcPct val="120000"/>
              </a:lnSpc>
            </a:pPr>
            <a:r>
              <a:rPr lang="es-ES" dirty="0" smtClean="0"/>
              <a:t>DE COMPUTADORAS SE UTILIZA PARA CONECTARCE A MULTIPLES REDES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</TotalTime>
  <Words>18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Intermedio</vt:lpstr>
      <vt:lpstr>CONMUTADOR</vt:lpstr>
    </vt:vector>
  </TitlesOfParts>
  <Company>servyvent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CONMUTADOR</dc:title>
  <dc:creator>Nain Salvador Hdez</dc:creator>
  <cp:lastModifiedBy>Nain Salvador Hdez</cp:lastModifiedBy>
  <cp:revision>1</cp:revision>
  <dcterms:created xsi:type="dcterms:W3CDTF">2009-10-22T01:47:32Z</dcterms:created>
  <dcterms:modified xsi:type="dcterms:W3CDTF">2009-10-22T01:56:31Z</dcterms:modified>
</cp:coreProperties>
</file>