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C50B13-EB07-448B-8891-2C8F2DE2C41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B15528-9E20-46BB-8412-83F2B2A067A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/>
          <a:lstStyle/>
          <a:p>
            <a:r>
              <a:rPr lang="es-ES" dirty="0" smtClean="0"/>
              <a:t>CONMUTADOR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6705600" cy="15001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 smtClean="0"/>
              <a:t>ES UN DISPOSITIVO DEGITAL DE INTERCONEXION DE REDES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DE COMPUTADORAS SE UTILIZA PARA CONECTARCE A MULTIPLES REDES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18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CONMUTADOR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CONMUTADOR</dc:title>
  <dc:creator>Nain Salvador Hdez</dc:creator>
  <cp:lastModifiedBy>Nain Salvador Hdez</cp:lastModifiedBy>
  <cp:revision>1</cp:revision>
  <dcterms:created xsi:type="dcterms:W3CDTF">2009-10-22T01:47:32Z</dcterms:created>
  <dcterms:modified xsi:type="dcterms:W3CDTF">2009-10-22T01:56:31Z</dcterms:modified>
</cp:coreProperties>
</file>