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6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ECACD-400F-4CCD-801A-FB25E4ABE37A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39903-40D3-4073-AE35-633261529287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ECACD-400F-4CCD-801A-FB25E4ABE37A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39903-40D3-4073-AE35-63326152928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ECACD-400F-4CCD-801A-FB25E4ABE37A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39903-40D3-4073-AE35-63326152928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ECACD-400F-4CCD-801A-FB25E4ABE37A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39903-40D3-4073-AE35-63326152928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ECACD-400F-4CCD-801A-FB25E4ABE37A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5F239903-40D3-4073-AE35-633261529287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ECACD-400F-4CCD-801A-FB25E4ABE37A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39903-40D3-4073-AE35-63326152928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ECACD-400F-4CCD-801A-FB25E4ABE37A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39903-40D3-4073-AE35-63326152928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ECACD-400F-4CCD-801A-FB25E4ABE37A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39903-40D3-4073-AE35-63326152928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ECACD-400F-4CCD-801A-FB25E4ABE37A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39903-40D3-4073-AE35-63326152928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ECACD-400F-4CCD-801A-FB25E4ABE37A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39903-40D3-4073-AE35-63326152928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s-E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Haga clic en el icono para agregar una imagen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ECACD-400F-4CCD-801A-FB25E4ABE37A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39903-40D3-4073-AE35-63326152928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5DECACD-400F-4CCD-801A-FB25E4ABE37A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F239903-40D3-4073-AE35-633261529287}" type="slidenum">
              <a:rPr lang="es-ES" smtClean="0"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nografias.com/trabajos12/eticaplic/eticaplic.shtml" TargetMode="External"/><Relationship Id="rId2" Type="http://schemas.openxmlformats.org/officeDocument/2006/relationships/hyperlink" Target="http://www.monografias.com/trabajos7/sisinf/sisinf.s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onografias.com/trabajos14/dispositivos/dispositivos.shtml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Dispositivos de entrada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ES" b="1" dirty="0" smtClean="0"/>
          </a:p>
          <a:p>
            <a:r>
              <a:rPr lang="es-ES" dirty="0" smtClean="0"/>
              <a:t>Son los que envían </a:t>
            </a:r>
            <a:r>
              <a:rPr lang="es-ES" dirty="0" smtClean="0">
                <a:hlinkClick r:id="rId2"/>
              </a:rPr>
              <a:t>información</a:t>
            </a:r>
            <a:r>
              <a:rPr lang="es-ES" dirty="0" smtClean="0"/>
              <a:t> a la unidad de procesamiento, en </a:t>
            </a:r>
            <a:r>
              <a:rPr lang="es-ES" dirty="0" smtClean="0">
                <a:hlinkClick r:id="rId3"/>
              </a:rPr>
              <a:t>código</a:t>
            </a:r>
            <a:r>
              <a:rPr lang="es-ES" dirty="0" smtClean="0"/>
              <a:t> binario. </a:t>
            </a:r>
            <a:r>
              <a:rPr lang="es-ES" dirty="0" smtClean="0">
                <a:hlinkClick r:id="rId4"/>
              </a:rPr>
              <a:t>Dispositivos de entrada</a:t>
            </a:r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ikaula.wikispaces.com/file/view/elementos.jpg/3225825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6533" y="451276"/>
            <a:ext cx="7814557" cy="59825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értice">
  <a:themeElements>
    <a:clrScheme name="Vért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ért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ért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</TotalTime>
  <Words>21</Words>
  <Application>Microsoft Office PowerPoint</Application>
  <PresentationFormat>Presentación en pantalla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Vértice</vt:lpstr>
      <vt:lpstr>Dispositivos de entrada</vt:lpstr>
      <vt:lpstr>Diapositiva 2</vt:lpstr>
      <vt:lpstr>Diapositiva 3</vt:lpstr>
    </vt:vector>
  </TitlesOfParts>
  <Company>SEP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Dispositivos de entrada</dc:title>
  <dc:creator>ALEX</dc:creator>
  <cp:lastModifiedBy>ALEX</cp:lastModifiedBy>
  <cp:revision>1</cp:revision>
  <dcterms:created xsi:type="dcterms:W3CDTF">2009-10-21T13:28:41Z</dcterms:created>
  <dcterms:modified xsi:type="dcterms:W3CDTF">2009-10-21T13:32:55Z</dcterms:modified>
</cp:coreProperties>
</file>