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675938-868B-4955-A6AC-76E75CDBAE0F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7526CB-2AD7-4BCE-90B5-15EEC71A1957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HARDWARE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700730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Hardware</a:t>
            </a:r>
            <a:r>
              <a:rPr lang="es-ES" sz="4000" dirty="0" smtClean="0"/>
              <a:t> (pronunciación AFI: </a:t>
            </a:r>
            <a:r>
              <a:rPr lang="es-ES" sz="4000" dirty="0" smtClean="0"/>
              <a:t> </a:t>
            </a:r>
            <a:r>
              <a:rPr lang="es-ES" sz="4000" dirty="0" smtClean="0"/>
              <a:t>corresponde a todas las partes físicas y </a:t>
            </a:r>
            <a:r>
              <a:rPr lang="es-ES" sz="4000" dirty="0" smtClean="0"/>
              <a:t>tangibles </a:t>
            </a:r>
            <a:r>
              <a:rPr lang="es-ES" sz="4000" dirty="0" smtClean="0"/>
              <a:t>de una computadora: sus componentes eléctricos, electrónicos, electromecánicos y </a:t>
            </a:r>
            <a:r>
              <a:rPr lang="es-ES" sz="4000" dirty="0" smtClean="0"/>
              <a:t>mecánicos;</a:t>
            </a:r>
            <a:r>
              <a:rPr lang="es-ES" sz="4000" baseline="30000" dirty="0" smtClean="0"/>
              <a:t> </a:t>
            </a:r>
            <a:r>
              <a:rPr lang="es-ES" sz="4000" dirty="0" smtClean="0"/>
              <a:t>sus </a:t>
            </a:r>
            <a:r>
              <a:rPr lang="es-ES" sz="4000" dirty="0" smtClean="0"/>
              <a:t>cables, gabinetes o cajas, periféricos de todo tipo y cualquier otro elemento físico involucrado;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AE00AE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</TotalTime>
  <Words>46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Civil</vt:lpstr>
      <vt:lpstr>HARDWARE</vt:lpstr>
      <vt:lpstr>Hardware (pronunciación AFI:  corresponde a todas las partes físicas y tangibles de una computadora: sus componentes eléctricos, electrónicos, electromecánicos y mecánicos; sus cables, gabinetes o cajas, periféricos de todo tipo y cualquier otro elemento físico involucrado;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ALEX</dc:creator>
  <cp:lastModifiedBy>ALEX</cp:lastModifiedBy>
  <cp:revision>1</cp:revision>
  <dcterms:created xsi:type="dcterms:W3CDTF">2009-10-22T13:41:26Z</dcterms:created>
  <dcterms:modified xsi:type="dcterms:W3CDTF">2009-10-22T13:43:03Z</dcterms:modified>
</cp:coreProperties>
</file>