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674C51B-EE89-44FC-8F1A-BFB9C17AC186}" type="datetimeFigureOut">
              <a:rPr lang="es-ES_tradnl" smtClean="0"/>
              <a:pPr/>
              <a:t>09/12/2009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355C256-6E15-44E4-B591-D9ACBFCDB81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C51B-EE89-44FC-8F1A-BFB9C17AC186}" type="datetimeFigureOut">
              <a:rPr lang="es-ES_tradnl" smtClean="0"/>
              <a:pPr/>
              <a:t>09/12/2009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C256-6E15-44E4-B591-D9ACBFCDB81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C51B-EE89-44FC-8F1A-BFB9C17AC186}" type="datetimeFigureOut">
              <a:rPr lang="es-ES_tradnl" smtClean="0"/>
              <a:pPr/>
              <a:t>09/12/2009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C256-6E15-44E4-B591-D9ACBFCDB81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674C51B-EE89-44FC-8F1A-BFB9C17AC186}" type="datetimeFigureOut">
              <a:rPr lang="es-ES_tradnl" smtClean="0"/>
              <a:pPr/>
              <a:t>09/12/2009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C256-6E15-44E4-B591-D9ACBFCDB81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674C51B-EE89-44FC-8F1A-BFB9C17AC186}" type="datetimeFigureOut">
              <a:rPr lang="es-ES_tradnl" smtClean="0"/>
              <a:pPr/>
              <a:t>09/12/2009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355C256-6E15-44E4-B591-D9ACBFCDB817}" type="slidenum">
              <a:rPr lang="es-ES_tradnl" smtClean="0"/>
              <a:pPr/>
              <a:t>‹Nº›</a:t>
            </a:fld>
            <a:endParaRPr lang="es-ES_tradnl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674C51B-EE89-44FC-8F1A-BFB9C17AC186}" type="datetimeFigureOut">
              <a:rPr lang="es-ES_tradnl" smtClean="0"/>
              <a:pPr/>
              <a:t>09/12/2009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355C256-6E15-44E4-B591-D9ACBFCDB81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674C51B-EE89-44FC-8F1A-BFB9C17AC186}" type="datetimeFigureOut">
              <a:rPr lang="es-ES_tradnl" smtClean="0"/>
              <a:pPr/>
              <a:t>09/12/2009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355C256-6E15-44E4-B591-D9ACBFCDB81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C51B-EE89-44FC-8F1A-BFB9C17AC186}" type="datetimeFigureOut">
              <a:rPr lang="es-ES_tradnl" smtClean="0"/>
              <a:pPr/>
              <a:t>09/12/2009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5C256-6E15-44E4-B591-D9ACBFCDB81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674C51B-EE89-44FC-8F1A-BFB9C17AC186}" type="datetimeFigureOut">
              <a:rPr lang="es-ES_tradnl" smtClean="0"/>
              <a:pPr/>
              <a:t>09/12/2009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355C256-6E15-44E4-B591-D9ACBFCDB81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674C51B-EE89-44FC-8F1A-BFB9C17AC186}" type="datetimeFigureOut">
              <a:rPr lang="es-ES_tradnl" smtClean="0"/>
              <a:pPr/>
              <a:t>09/12/2009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355C256-6E15-44E4-B591-D9ACBFCDB81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674C51B-EE89-44FC-8F1A-BFB9C17AC186}" type="datetimeFigureOut">
              <a:rPr lang="es-ES_tradnl" smtClean="0"/>
              <a:pPr/>
              <a:t>09/12/2009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355C256-6E15-44E4-B591-D9ACBFCDB81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chemeClr val="accent1">
                <a:lumMod val="75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674C51B-EE89-44FC-8F1A-BFB9C17AC186}" type="datetimeFigureOut">
              <a:rPr lang="es-ES_tradnl" smtClean="0"/>
              <a:pPr/>
              <a:t>09/12/2009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355C256-6E15-44E4-B591-D9ACBFCDB81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MENU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00100" y="1000108"/>
            <a:ext cx="7286676" cy="321471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_tradn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GothicE" pitchFamily="2" charset="0"/>
                <a:cs typeface="GothicE" pitchFamily="2" charset="0"/>
              </a:rPr>
              <a:t>MEDIDAS  DE  SEGURIDAD  DEL  LABORATORIO  DE  COMPUTO</a:t>
            </a:r>
            <a:endParaRPr lang="es-ES_tradnl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GothicE" pitchFamily="2" charset="0"/>
              <a:cs typeface="GothicE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ES_tradnl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AVISO</a:t>
            </a:r>
            <a:endParaRPr lang="es-ES_tradnl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_tradnl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POR  MEDIO  DEL  AVISO  EL  LABORATORISTA  DEBE  RECORTAR  EL  PROBLEMA  A  QUIEN  CORRESPONDA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dirty="0" smtClean="0">
                <a:hlinkClick r:id="rId2" action="ppaction://hlinkfile"/>
              </a:rPr>
              <a:t>MENU GENERAL</a:t>
            </a:r>
            <a:endParaRPr lang="es-ES_tradnl" dirty="0" smtClean="0"/>
          </a:p>
          <a:p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hlinkClick r:id="rId3" action="ppaction://hlinksldjump"/>
              </a:rPr>
              <a:t>MENU </a:t>
            </a: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                                              PAG  8</a:t>
            </a:r>
            <a:endParaRPr lang="es-ES_tradnl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MENU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2" action="ppaction://hlinksldjump"/>
              </a:rPr>
              <a:t>REGLAS</a:t>
            </a:r>
            <a:r>
              <a:rPr lang="es-ES_tradnl" dirty="0" smtClean="0"/>
              <a:t>  </a:t>
            </a:r>
            <a:r>
              <a:rPr lang="es-ES_tradnl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PAG  1</a:t>
            </a:r>
            <a:endParaRPr lang="es-ES_tradnl" dirty="0" smtClean="0"/>
          </a:p>
          <a:p>
            <a:r>
              <a:rPr lang="es-ES_tradnl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3" action="ppaction://hlinksldjump"/>
              </a:rPr>
              <a:t>SEGURIDAD</a:t>
            </a:r>
            <a:r>
              <a:rPr lang="es-ES_tradnl" dirty="0" smtClean="0"/>
              <a:t>  </a:t>
            </a:r>
            <a:r>
              <a:rPr lang="es-ES_tradnl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PAG 2</a:t>
            </a:r>
            <a:endParaRPr lang="es-ES_tradnl" dirty="0" smtClean="0"/>
          </a:p>
          <a:p>
            <a:r>
              <a:rPr lang="es-ES_tradnl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4" action="ppaction://hlinksldjump"/>
              </a:rPr>
              <a:t>CONTINGENCIA</a:t>
            </a:r>
            <a:r>
              <a:rPr lang="es-ES_tradnl" dirty="0" smtClean="0"/>
              <a:t> </a:t>
            </a:r>
            <a:r>
              <a:rPr lang="es-ES_tradnl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PAG 3</a:t>
            </a:r>
            <a:endParaRPr lang="es-ES_tradnl" dirty="0" smtClean="0"/>
          </a:p>
          <a:p>
            <a:r>
              <a:rPr lang="es-ES_tradnl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5" action="ppaction://hlinksldjump"/>
              </a:rPr>
              <a:t>ERGONOMIA</a:t>
            </a:r>
            <a:r>
              <a:rPr lang="es-ES_tradnl" dirty="0" smtClean="0">
                <a:hlinkClick r:id="rId5" action="ppaction://hlinksldjump"/>
              </a:rPr>
              <a:t> </a:t>
            </a:r>
            <a:r>
              <a:rPr lang="es-ES_tradnl" dirty="0" smtClean="0"/>
              <a:t> </a:t>
            </a:r>
            <a:r>
              <a:rPr lang="es-ES_tradnl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PAG  4</a:t>
            </a:r>
            <a:endParaRPr lang="es-ES_tradnl" dirty="0" smtClean="0"/>
          </a:p>
          <a:p>
            <a:r>
              <a:rPr lang="es-ES_tradnl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6" action="ppaction://hlinksldjump"/>
              </a:rPr>
              <a:t>PREVENCION</a:t>
            </a:r>
            <a:r>
              <a:rPr lang="es-ES_tradnl" dirty="0" smtClean="0"/>
              <a:t>  </a:t>
            </a:r>
            <a:r>
              <a:rPr lang="es-ES_tradnl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PAG  5</a:t>
            </a:r>
            <a:endParaRPr lang="es-ES_tradnl" dirty="0" smtClean="0"/>
          </a:p>
          <a:p>
            <a:r>
              <a:rPr lang="es-ES_tradnl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7" action="ppaction://hlinksldjump"/>
              </a:rPr>
              <a:t>RIESGO</a:t>
            </a:r>
            <a:r>
              <a:rPr lang="es-ES_tradnl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</a:t>
            </a:r>
            <a:r>
              <a:rPr lang="es-ES_tradnl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PAG  6</a:t>
            </a:r>
            <a:endParaRPr lang="es-ES_tradnl" dirty="0" smtClean="0"/>
          </a:p>
          <a:p>
            <a:r>
              <a:rPr lang="es-ES_tradnl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8" action="ppaction://hlinksldjump"/>
              </a:rPr>
              <a:t>MANTENIMIENTO</a:t>
            </a:r>
            <a:r>
              <a:rPr lang="es-ES_tradnl" dirty="0" smtClean="0"/>
              <a:t>  </a:t>
            </a:r>
            <a:r>
              <a:rPr lang="es-ES_tradnl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PAG  7</a:t>
            </a:r>
            <a:endParaRPr lang="es-ES_tradnl" dirty="0" smtClean="0"/>
          </a:p>
          <a:p>
            <a:r>
              <a:rPr lang="es-ES_tradnl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9" action="ppaction://hlinksldjump"/>
              </a:rPr>
              <a:t>AVISO</a:t>
            </a:r>
            <a:r>
              <a:rPr lang="es-ES_tradnl" dirty="0" smtClean="0"/>
              <a:t>   </a:t>
            </a:r>
            <a:r>
              <a:rPr lang="es-ES_tradnl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PAG  8</a:t>
            </a:r>
            <a:endParaRPr lang="es-ES_tradnl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s-ES_tradnl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REGLAS</a:t>
            </a:r>
            <a:endParaRPr lang="es-ES_tradnl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SON  LOS  ASPECTOS  QUE  DEBEN  OBSERVARSE  EN  EL  LABORATORIO   DE  COMPUTO  Y   QUE  CONTRIBUYEN  A  SALVA GUARDAR  A  LAS  PERSONAS, EQUIPO  E  INMUEBLE 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hlinkClick r:id="rId2" action="ppaction://hlinksldjump"/>
              </a:rPr>
              <a:t>MENU </a:t>
            </a: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                                       PAG 1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s-ES_tradnl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SEGURIDAD</a:t>
            </a:r>
            <a:endParaRPr lang="es-ES_tradnl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ES  EL  CONJUNTO  DE  NORMAS  QUE  DEBEN  CUMPLIRSE  PARA  GARANTIZAR  UNA  CORRECTA  OPSION  MISMO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hlinkClick r:id="rId2" action="ppaction://hlinksldjump"/>
              </a:rPr>
              <a:t>MENU</a:t>
            </a: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                                         PAG 2</a:t>
            </a:r>
            <a:endParaRPr lang="es-ES_tradnl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s-ES_tradnl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CONTINGENCIA</a:t>
            </a:r>
            <a:endParaRPr lang="es-ES_tradnl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urlz MT" pitchFamily="82" charset="0"/>
              </a:rPr>
              <a:t>ES  EL  PLAN  QUE  SE  DEBE  SEGUIR  EN  SITUACIONES   DE  RIESGO  DEL  LABORATORIO  DE  COMPUTO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hlinkClick r:id="rId2" action="ppaction://hlinksldjump"/>
              </a:rPr>
              <a:t>MENU</a:t>
            </a: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                                       PAG  3 </a:t>
            </a:r>
            <a:endParaRPr lang="es-ES_tradnl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s-ES_tradn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ERGONOMIA</a:t>
            </a:r>
            <a:endParaRPr lang="es-ES_tradn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Earwig Factory" pitchFamily="2" charset="0"/>
              </a:rPr>
              <a:t>CONCISTE  EN  EL  DISEÑO  Y LA  DISTRIBUCION  FUNCIONAL  DE  LOS  MUEBLES  O  EL  EQUIPO  PARA  HACER  EL  TRABAJO  MAS  COMODO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hlinkClick r:id="rId2" action="ppaction://hlinksldjump"/>
              </a:rPr>
              <a:t>MENU</a:t>
            </a: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                                        PAG 4</a:t>
            </a:r>
            <a:endParaRPr lang="es-ES_tradnl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s-ES_tradnl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PREVENCION</a:t>
            </a:r>
            <a:endParaRPr lang="es-ES_tradnl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urnstown Dam" pitchFamily="2" charset="0"/>
              </a:rPr>
              <a:t>ES  LA  ACCION  DE  TOMAR  MEDIDAS  PARA  EVITAR  RIESGOS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hlinkClick r:id="rId2" action="ppaction://hlinksldjump"/>
              </a:rPr>
              <a:t>MENU</a:t>
            </a: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                                            PAG 5</a:t>
            </a:r>
            <a:endParaRPr lang="es-ES_tradnl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s-ES_tradnl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RIESGO</a:t>
            </a:r>
            <a:endParaRPr lang="es-ES_tradnl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sz="3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hiller" pitchFamily="82" charset="0"/>
              </a:rPr>
              <a:t>SON  LAS  REGLAS  DE  UN  LABORATORIO  SE  CREAN  PARA  EVITAR  O  ACTUAR  EN  SITUACIONES  DE  RIESGO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hlinkClick r:id="rId2" action="ppaction://hlinksldjump"/>
              </a:rPr>
              <a:t>MENU </a:t>
            </a: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                                              PAG  6</a:t>
            </a:r>
            <a:endParaRPr lang="es-ES_tradnl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_tradnl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MANTENIMIENTO</a:t>
            </a:r>
            <a:endParaRPr lang="es-ES_tradnl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_tradnl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radley Hand ITC" pitchFamily="66" charset="0"/>
                <a:cs typeface="GothicE" pitchFamily="2" charset="0"/>
              </a:rPr>
              <a:t>ES  LA  QUE  SE  ENCARGA  DE  RESOLVER LOS PROBLEMAS  QUE  SE  PRESENTEN  CON  LOS  EQUIPOS O  PROGRAMAS  EN  UN  LABORATORIO  DE  COMPUTO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hlinkClick r:id="rId2" action="ppaction://hlinksldjump"/>
              </a:rPr>
              <a:t>MENU </a:t>
            </a:r>
            <a:r>
              <a:rPr lang="es-ES_tradnl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                                         PAG  7</a:t>
            </a:r>
            <a:endParaRPr lang="es-ES_tradnl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63</TotalTime>
  <Words>199</Words>
  <Application>Microsoft Office PowerPoint</Application>
  <PresentationFormat>Presentación en pantalla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Brío</vt:lpstr>
      <vt:lpstr>MEDIDAS  DE  SEGURIDAD  DEL  LABORATORIO  DE  COMPUTO</vt:lpstr>
      <vt:lpstr>MENU</vt:lpstr>
      <vt:lpstr>REGLAS</vt:lpstr>
      <vt:lpstr>SEGURIDAD</vt:lpstr>
      <vt:lpstr>CONTINGENCIA</vt:lpstr>
      <vt:lpstr>ERGONOMIA</vt:lpstr>
      <vt:lpstr>PREVENCION</vt:lpstr>
      <vt:lpstr>RIESGO</vt:lpstr>
      <vt:lpstr>MANTENIMIENTO</vt:lpstr>
      <vt:lpstr>AVISO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MEDIDAS  DE  SEGURIDAD  DEL  LABORATORIO  DE  COMPUTO</dc:title>
  <dc:creator>WinuE</dc:creator>
  <cp:lastModifiedBy>ALEX</cp:lastModifiedBy>
  <cp:revision>9</cp:revision>
  <dcterms:created xsi:type="dcterms:W3CDTF">2009-12-02T01:07:50Z</dcterms:created>
  <dcterms:modified xsi:type="dcterms:W3CDTF">2009-12-09T14:18:09Z</dcterms:modified>
</cp:coreProperties>
</file>