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9ED8301-D9BB-4662-B3D1-1C94AEF91ABB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BAACBD-C880-4FD0-A068-75EED4585780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000131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¿QUE ES EL SOFTWARE DE SISTEMA?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ES LA PLATAFORMA PARA LA COMPUTADORA  </a:t>
            </a:r>
          </a:p>
          <a:p>
            <a:pPr algn="ctr"/>
            <a:r>
              <a:rPr lang="es-ES" b="1" dirty="0" smtClean="0">
                <a:solidFill>
                  <a:schemeClr val="tx1"/>
                </a:solidFill>
              </a:rPr>
              <a:t>SIRVE PARA INSTALAR DIFERENTES PROGRAMAS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19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¿QUE ES EL SOFTWARE DE SISTEMA?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EL SOFTWARE DE SISTEMA?</dc:title>
  <dc:creator>ERIKA</dc:creator>
  <cp:lastModifiedBy>ERIKA</cp:lastModifiedBy>
  <cp:revision>1</cp:revision>
  <dcterms:created xsi:type="dcterms:W3CDTF">2009-10-21T22:23:16Z</dcterms:created>
  <dcterms:modified xsi:type="dcterms:W3CDTF">2009-10-21T22:25:26Z</dcterms:modified>
</cp:coreProperties>
</file>