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7DEB4BF-4C14-4CFA-8A27-DA58AC91EEB5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5871841-7C84-4DE7-959E-990A749833BB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DISPOSITIVOS DE SALIDA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b="1" u="sng" dirty="0" smtClean="0"/>
              <a:t>Dispositivos  de salida</a:t>
            </a:r>
            <a:r>
              <a:rPr lang="es-ES" dirty="0" smtClean="0"/>
              <a:t>:</a:t>
            </a:r>
            <a:r>
              <a:rPr lang="es-ES" dirty="0"/>
              <a:t> </a:t>
            </a:r>
            <a:r>
              <a:rPr lang="es-ES" dirty="0" smtClean="0"/>
              <a:t>Son instrumentos que interpretan la información y permiten la comunicación entre los seres humanos y las computadoras. Estos dispositivos convierten los resultados que produce el procesador y que están en código de máquina en una forma susceptible de ser empleada por las personas.</a:t>
            </a:r>
          </a:p>
          <a:p>
            <a:r>
              <a:rPr lang="es-ES" dirty="0" smtClean="0"/>
              <a:t>Los dispositivos de salida de un computador son el hardware que se encarga de mandar una respuesta hacia el exterior del computador, como pueden ser: los monitores, impresoras, sistemas de sonido, módem, entre otros.  Estos dispositivos permiten al usuario ver los resultados de los cálculos o de las manipulaciones de datos del computador.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lposfesz.galeon.com/libro/Image7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136525"/>
            <a:ext cx="7077075" cy="5305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</TotalTime>
  <Words>4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Fundición</vt:lpstr>
      <vt:lpstr>DISPOSITIVOS DE SALIDA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SALIDA</dc:title>
  <dc:creator>inspiron</dc:creator>
  <cp:lastModifiedBy>inspiron</cp:lastModifiedBy>
  <cp:revision>1</cp:revision>
  <dcterms:created xsi:type="dcterms:W3CDTF">2009-09-22T02:06:14Z</dcterms:created>
  <dcterms:modified xsi:type="dcterms:W3CDTF">2009-09-22T02:08:51Z</dcterms:modified>
</cp:coreProperties>
</file>