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01692FF-00DF-4852-B50A-EF5CFA522B9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1570D8-7B90-4E12-9521-B3AC12BD3F1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MODEM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88940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ES UN DISPOSITIVO QUE MODULA Y DESMODULADORA UNA SEÑAL </a:t>
            </a:r>
            <a:r>
              <a:rPr lang="es-ES" smtClean="0"/>
              <a:t>LLAMADA PORTADORA MEDIANTE </a:t>
            </a:r>
            <a:r>
              <a:rPr lang="es-ES" dirty="0" smtClean="0"/>
              <a:t>OTRA SEÑAL LLAMADA MODULADORA PERMITE CONECTARCE CUANDO RECIBE UNA LLAMDA</a:t>
            </a:r>
          </a:p>
          <a:p>
            <a:r>
              <a:rPr lang="es-ES" dirty="0" smtClean="0"/>
              <a:t>DE LA RTC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</TotalTime>
  <Words>26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Opulento</vt:lpstr>
      <vt:lpstr>MODEM</vt:lpstr>
    </vt:vector>
  </TitlesOfParts>
  <Company>servyvent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MODEM</dc:title>
  <dc:creator>Nain Salvador Hdez</dc:creator>
  <cp:lastModifiedBy>Nain Salvador Hdez</cp:lastModifiedBy>
  <cp:revision>1</cp:revision>
  <dcterms:created xsi:type="dcterms:W3CDTF">2009-10-22T01:56:47Z</dcterms:created>
  <dcterms:modified xsi:type="dcterms:W3CDTF">2009-10-22T02:00:10Z</dcterms:modified>
</cp:coreProperties>
</file>