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A9384-9E67-4203-B485-0DD440027DFB}" type="datetimeFigureOut">
              <a:rPr lang="es-ES" smtClean="0"/>
              <a:t>18/10/2009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85B65-B187-4F8D-82D5-E68132C3F163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INTERNOS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b="1" dirty="0" smtClean="0"/>
              <a:t>placa base</a:t>
            </a:r>
            <a:r>
              <a:rPr lang="es-ES" dirty="0" smtClean="0"/>
              <a:t>, </a:t>
            </a:r>
            <a:r>
              <a:rPr lang="es-ES" b="1" dirty="0" smtClean="0"/>
              <a:t>placa madre</a:t>
            </a:r>
            <a:r>
              <a:rPr lang="es-ES" dirty="0" smtClean="0"/>
              <a:t>, </a:t>
            </a:r>
            <a:r>
              <a:rPr lang="es-ES" b="1" dirty="0" smtClean="0"/>
              <a:t>tarjeta madre</a:t>
            </a:r>
            <a:r>
              <a:rPr lang="es-ES" dirty="0" smtClean="0"/>
              <a:t> o </a:t>
            </a:r>
            <a:r>
              <a:rPr lang="es-ES" b="1" dirty="0" err="1" smtClean="0"/>
              <a:t>Board</a:t>
            </a:r>
            <a:r>
              <a:rPr lang="es-ES" dirty="0" smtClean="0"/>
              <a:t> (en inglés </a:t>
            </a:r>
            <a:r>
              <a:rPr lang="es-ES" b="1" i="1" dirty="0" err="1" smtClean="0"/>
              <a:t>motherboard</a:t>
            </a:r>
            <a:r>
              <a:rPr lang="es-ES" i="1" dirty="0" smtClean="0"/>
              <a:t> </a:t>
            </a:r>
            <a:r>
              <a:rPr lang="es-ES" dirty="0" smtClean="0"/>
              <a:t>, </a:t>
            </a:r>
            <a:r>
              <a:rPr lang="es-ES" b="1" i="1" dirty="0" err="1" smtClean="0"/>
              <a:t>mainboard</a:t>
            </a:r>
            <a:r>
              <a:rPr lang="es-ES" i="1" dirty="0" smtClean="0"/>
              <a:t> </a:t>
            </a:r>
            <a:r>
              <a:rPr lang="es-ES" dirty="0" smtClean="0"/>
              <a:t>) es la tarjeta de circuitos impresos que sirve como medio de conexión entre el microprocesador, los circuitos electrónicos de soporte, las ranuras para conectar parte o toda la RAM del sistema...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Memoria  ROM</a:t>
            </a:r>
          </a:p>
          <a:p>
            <a:endParaRPr lang="es-ES" b="1" dirty="0" smtClean="0"/>
          </a:p>
          <a:p>
            <a:r>
              <a:rPr lang="es-ES" b="1" dirty="0" smtClean="0"/>
              <a:t>ROM</a:t>
            </a:r>
            <a:r>
              <a:rPr lang="es-ES" dirty="0" smtClean="0"/>
              <a:t> </a:t>
            </a:r>
            <a:r>
              <a:rPr lang="es-ES" dirty="0" smtClean="0"/>
              <a:t>es la sigla de </a:t>
            </a:r>
            <a:r>
              <a:rPr lang="es-ES" b="1" i="1" dirty="0" err="1" smtClean="0"/>
              <a:t>read-only</a:t>
            </a:r>
            <a:r>
              <a:rPr lang="es-ES" b="1" i="1" dirty="0" smtClean="0"/>
              <a:t> </a:t>
            </a:r>
            <a:r>
              <a:rPr lang="es-ES" b="1" i="1" dirty="0" err="1" smtClean="0"/>
              <a:t>memory</a:t>
            </a:r>
            <a:r>
              <a:rPr lang="es-ES" i="1" dirty="0" smtClean="0"/>
              <a:t> </a:t>
            </a:r>
            <a:r>
              <a:rPr lang="es-ES" dirty="0" smtClean="0"/>
              <a:t>, que significa "memoria de sólo lectura": una memoria de semiconductor destinada a ser leída y no destructible, es decir, que no se puede escribir sobre ella y que conserva intacta la información almacenada, incluso en el caso de que se interrumpa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MAMORIA RAM</a:t>
            </a:r>
          </a:p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 smtClean="0"/>
              <a:t>memoria RAM, se compone de uno o más chips y se utiliza como memoria de trabajo para guardar o borrar nuestros programas y datos. Es un tipo de memoria temporal que pierde sus datos cuando se queda sin energía (por ejemplo, al apagar el ordenador).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b="1" dirty="0" smtClean="0"/>
              <a:t>microprocesador</a:t>
            </a:r>
            <a:r>
              <a:rPr lang="es-ES" dirty="0" smtClean="0"/>
              <a:t> o </a:t>
            </a:r>
            <a:r>
              <a:rPr lang="es-ES" b="1" dirty="0" smtClean="0"/>
              <a:t>micro</a:t>
            </a:r>
            <a:r>
              <a:rPr lang="es-ES" dirty="0" smtClean="0"/>
              <a:t> es un circuito integrado que contiene todos los elementos de una </a:t>
            </a:r>
            <a:r>
              <a:rPr lang="es-ES" b="1" dirty="0" smtClean="0"/>
              <a:t>"unidad central de procesamiento"</a:t>
            </a:r>
            <a:r>
              <a:rPr lang="es-ES" dirty="0" smtClean="0"/>
              <a:t> o </a:t>
            </a:r>
            <a:r>
              <a:rPr lang="es-ES" b="1" dirty="0" smtClean="0"/>
              <a:t>CPU</a:t>
            </a:r>
            <a:r>
              <a:rPr lang="es-ES" dirty="0" smtClean="0"/>
              <a:t>. En la actualidad en el interior de este componente electrónico existen millones de transistores integrados. </a:t>
            </a:r>
            <a:r>
              <a:rPr lang="es-ES" smtClean="0"/>
              <a:t>Suelen tener forma de prisma chato</a:t>
            </a:r>
          </a:p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209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DISPOSITIVOS INTERNOS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INTERNOS</dc:title>
  <dc:creator>TEXANO</dc:creator>
  <cp:lastModifiedBy>TEXANO</cp:lastModifiedBy>
  <cp:revision>1</cp:revision>
  <dcterms:created xsi:type="dcterms:W3CDTF">2009-10-18T21:04:26Z</dcterms:created>
  <dcterms:modified xsi:type="dcterms:W3CDTF">2009-10-18T21:08:52Z</dcterms:modified>
</cp:coreProperties>
</file>