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66"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9D6D7D6-C637-4FFF-A52F-D95CF48CDC8E}"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EECE54B7-1EB7-4AEF-BC0F-A8E5AD4D461A}" type="datetimeFigureOut">
              <a:rPr lang="es-ES" smtClean="0"/>
              <a:t>20/10/2009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49D6D7D6-C637-4FFF-A52F-D95CF48CDC8E}" type="slidenum">
              <a:rPr lang="es-ES" smtClean="0"/>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CE54B7-1EB7-4AEF-BC0F-A8E5AD4D461A}" type="datetimeFigureOut">
              <a:rPr lang="es-ES" smtClean="0"/>
              <a:t>20/10/2009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9D6D7D6-C637-4FFF-A52F-D95CF48CDC8E}" type="slidenum">
              <a:rPr lang="es-ES" smtClean="0"/>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14414" y="357166"/>
            <a:ext cx="6400800" cy="1752600"/>
          </a:xfrm>
        </p:spPr>
        <p:txBody>
          <a:bodyPr>
            <a:normAutofit fontScale="25000" lnSpcReduction="20000"/>
          </a:bodyPr>
          <a:lstStyle/>
          <a:p>
            <a:r>
              <a:rPr lang="es-ES" sz="11200" b="1" dirty="0" smtClean="0">
                <a:solidFill>
                  <a:schemeClr val="tx1"/>
                </a:solidFill>
              </a:rPr>
              <a:t>Definición de bocinas para </a:t>
            </a:r>
            <a:r>
              <a:rPr lang="es-ES" sz="11200" dirty="0" smtClean="0">
                <a:solidFill>
                  <a:schemeClr val="tx2"/>
                </a:solidFill>
              </a:rPr>
              <a:t>computadora       Son dispositivos que transforman la energía eléctrica en sonora, por lo que reciben las señales eléctricas de audio procedentes de la computadora y las transforman en sonido.  Forman parte de la multimedia (es el uso de medios visuales y auditivos que permitan interactuar de manera amigable y amena entre el usuario y la computadora). Las bocinas generalmente se comercializan en pares para generar sonido estéreo para que sea mas agradable la interacción con el equipo. También hay que destacar que hay equipos que las tienen integradas en el gabinete y han reemplazado al altavoz interno de la computadora que emite el sonido denominado "</a:t>
            </a:r>
            <a:r>
              <a:rPr lang="es-ES" sz="11200" i="1" dirty="0" err="1" smtClean="0">
                <a:solidFill>
                  <a:schemeClr val="tx2"/>
                </a:solidFill>
              </a:rPr>
              <a:t>beep</a:t>
            </a:r>
            <a:r>
              <a:rPr lang="es-ES" sz="11200" dirty="0" smtClean="0">
                <a:solidFill>
                  <a:schemeClr val="tx2"/>
                </a:solidFill>
              </a:rPr>
              <a:t>".</a:t>
            </a:r>
          </a:p>
          <a:p>
            <a:endParaRPr lang="es-ES" dirty="0">
              <a:solidFill>
                <a:schemeClr val="tx2"/>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5</Words>
  <Application>Microsoft Office PowerPoint</Application>
  <PresentationFormat>Presentación en pantalla (4:3)</PresentationFormat>
  <Paragraphs>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Flujo</vt:lpstr>
      <vt:lpstr>Diapositiva 1</vt:lpstr>
    </vt:vector>
  </TitlesOfParts>
  <Company>BY GP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ALEX</dc:creator>
  <cp:lastModifiedBy>ALEX</cp:lastModifiedBy>
  <cp:revision>1</cp:revision>
  <dcterms:created xsi:type="dcterms:W3CDTF">2009-10-20T16:24:19Z</dcterms:created>
  <dcterms:modified xsi:type="dcterms:W3CDTF">2009-10-20T16:26:05Z</dcterms:modified>
</cp:coreProperties>
</file>