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B76F578-D8E5-4B35-9618-DDDA1F5286C9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8EB114C-FAB6-481F-B283-FFB58CC9794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2984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Algunos Sistemas Operativos</a:t>
            </a:r>
            <a:r>
              <a:rPr lang="es-MX" dirty="0" smtClean="0">
                <a:solidFill>
                  <a:srgbClr val="800080"/>
                </a:solidFill>
                <a:latin typeface="Arial Narrow" pitchFamily="34" charset="0"/>
              </a:rPr>
              <a:t/>
            </a:r>
            <a:br>
              <a:rPr lang="es-MX" dirty="0" smtClean="0">
                <a:solidFill>
                  <a:srgbClr val="800080"/>
                </a:solidFill>
                <a:latin typeface="Arial Narrow" pitchFamily="34" charset="0"/>
              </a:rPr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 rot="684390">
            <a:off x="900963" y="1211944"/>
            <a:ext cx="307183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MacOS</a:t>
            </a:r>
          </a:p>
          <a:p>
            <a:pPr algn="ctr"/>
            <a:endParaRPr lang="es-ES" sz="2800" dirty="0" smtClean="0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Diseñado para procesadores Motorola (Equipos MacIntosh).</a:t>
            </a:r>
            <a:r>
              <a:rPr lang="es-ES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</a:t>
            </a:r>
            <a:endParaRPr lang="es-MX" sz="2800" dirty="0" smtClean="0">
              <a:solidFill>
                <a:schemeClr val="tx1">
                  <a:lumMod val="95000"/>
                </a:schemeClr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MX" sz="2800" dirty="0" smtClean="0">
              <a:solidFill>
                <a:schemeClr val="tx1">
                  <a:lumMod val="95000"/>
                </a:schemeClr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Tiene capacidades</a:t>
            </a:r>
            <a:r>
              <a:rPr lang="es-ES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multitarea</a:t>
            </a:r>
            <a:r>
              <a:rPr lang="es-MX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y multiusuario.</a:t>
            </a:r>
          </a:p>
          <a:p>
            <a:pPr>
              <a:buFont typeface="Wingdings" pitchFamily="2" charset="2"/>
              <a:buNone/>
            </a:pPr>
            <a:endParaRPr lang="es-ES" sz="2800" dirty="0" smtClean="0">
              <a:solidFill>
                <a:schemeClr val="tx1">
                  <a:lumMod val="95000"/>
                </a:schemeClr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Usa</a:t>
            </a:r>
            <a:r>
              <a:rPr lang="es-ES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interfaz gráfica</a:t>
            </a:r>
            <a:endParaRPr lang="es-ES" sz="2800" dirty="0">
              <a:solidFill>
                <a:schemeClr val="tx1">
                  <a:lumMod val="9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rot="19839492">
            <a:off x="5583591" y="881386"/>
            <a:ext cx="219860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Windows</a:t>
            </a:r>
          </a:p>
          <a:p>
            <a:pPr algn="ctr"/>
            <a:endParaRPr lang="es-ES" sz="2400" dirty="0" smtClean="0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</a:t>
            </a:r>
            <a:r>
              <a:rPr lang="es-MX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Diseñado para procesadores Intel (Equipos PC).</a:t>
            </a:r>
          </a:p>
          <a:p>
            <a:pPr>
              <a:buFont typeface="Wingdings" pitchFamily="2" charset="2"/>
              <a:buChar char="v"/>
            </a:pPr>
            <a:endParaRPr lang="es-MX" sz="2800" dirty="0" smtClean="0">
              <a:solidFill>
                <a:schemeClr val="tx1">
                  <a:lumMod val="95000"/>
                </a:schemeClr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Tiene capacidades</a:t>
            </a:r>
            <a:r>
              <a:rPr lang="es-ES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multitarea</a:t>
            </a:r>
            <a:r>
              <a:rPr lang="es-MX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y</a:t>
            </a:r>
            <a:r>
              <a:rPr lang="es-ES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multiusuario</a:t>
            </a:r>
            <a:r>
              <a:rPr lang="es-MX" sz="2800" dirty="0" smtClean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 sz="2400" dirty="0" smtClean="0">
              <a:solidFill>
                <a:srgbClr val="FF9966"/>
              </a:solidFill>
              <a:latin typeface="Arial Narrow" pitchFamily="34" charset="0"/>
            </a:endParaRPr>
          </a:p>
          <a:p>
            <a:endParaRPr lang="es-ES" sz="2400" dirty="0">
              <a:solidFill>
                <a:srgbClr val="FF9966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41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Algunos Sistemas Operativos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Algunos Sistemas Operativos </dc:title>
  <dc:creator>ERIKA</dc:creator>
  <cp:lastModifiedBy>ERIKA</cp:lastModifiedBy>
  <cp:revision>1</cp:revision>
  <dcterms:created xsi:type="dcterms:W3CDTF">2009-10-21T22:25:51Z</dcterms:created>
  <dcterms:modified xsi:type="dcterms:W3CDTF">2009-10-21T22:33:32Z</dcterms:modified>
</cp:coreProperties>
</file>