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571536" y="0"/>
            <a:ext cx="8929718" cy="1470025"/>
          </a:xfrm>
        </p:spPr>
        <p:txBody>
          <a:bodyPr>
            <a:noAutofit/>
          </a:bodyPr>
          <a:lstStyle/>
          <a:p>
            <a:r>
              <a:rPr lang="es-ES_tradnl" sz="8000" i="1" dirty="0" smtClean="0">
                <a:latin typeface="Algerian" pitchFamily="82" charset="0"/>
              </a:rPr>
              <a:t>MONOUSUARIO</a:t>
            </a:r>
            <a:endParaRPr lang="es-ES_tradnl" sz="8000" i="1" dirty="0">
              <a:latin typeface="Algerian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5643578"/>
            <a:ext cx="7174728" cy="678654"/>
          </a:xfrm>
        </p:spPr>
        <p:txBody>
          <a:bodyPr/>
          <a:lstStyle/>
          <a:p>
            <a:r>
              <a:rPr lang="es-ES_tradnl" b="1" i="1" dirty="0" smtClean="0">
                <a:latin typeface="Algerian" pitchFamily="82" charset="0"/>
              </a:rPr>
              <a:t>SOLO REPRESENTA UN SOLO USUARIO</a:t>
            </a:r>
            <a:endParaRPr lang="es-ES_tradnl" b="1" i="1" dirty="0">
              <a:latin typeface="Algerian" pitchFamily="82" charset="0"/>
            </a:endParaRPr>
          </a:p>
        </p:txBody>
      </p:sp>
      <p:pic>
        <p:nvPicPr>
          <p:cNvPr id="4" name="3 Imagen" descr="usuai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1571612"/>
            <a:ext cx="3214710" cy="3571900"/>
          </a:xfrm>
          <a:prstGeom prst="rect">
            <a:avLst/>
          </a:prstGeom>
        </p:spPr>
      </p:pic>
      <p:pic>
        <p:nvPicPr>
          <p:cNvPr id="5" name="4 Imagen" descr="usuario+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2786058"/>
            <a:ext cx="1643074" cy="1643074"/>
          </a:xfrm>
          <a:prstGeom prst="rect">
            <a:avLst/>
          </a:prstGeom>
        </p:spPr>
      </p:pic>
      <p:pic>
        <p:nvPicPr>
          <p:cNvPr id="6" name="5 Imagen" descr="CAAABJPC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0364" y="1714488"/>
            <a:ext cx="1643074" cy="1071570"/>
          </a:xfrm>
          <a:prstGeom prst="rect">
            <a:avLst/>
          </a:prstGeom>
        </p:spPr>
      </p:pic>
      <p:pic>
        <p:nvPicPr>
          <p:cNvPr id="7" name="6 Imagen" descr="CAOHY5KB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1802" y="3929066"/>
            <a:ext cx="1571636" cy="121444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6</Words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MONOUSUARIO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MONOUSUARIO</dc:title>
  <cp:lastModifiedBy>WinuE</cp:lastModifiedBy>
  <cp:revision>1</cp:revision>
  <dcterms:modified xsi:type="dcterms:W3CDTF">2009-10-21T18:59:58Z</dcterms:modified>
</cp:coreProperties>
</file>