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695C0B-9897-475C-9650-3A9E81FFA102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7E3440-D108-4CB7-82E6-B262DA08E94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 algn="ctr"/>
            <a:r>
              <a:rPr lang="es-MX" sz="3600" b="1" dirty="0" smtClean="0"/>
              <a:t>Los dispositivos de entrada son componentes electrónicos conectados a la tarjeta madre, cuya función es permitir que el usuario introduzca datos y comandos al ordenador.</a:t>
            </a:r>
            <a:endParaRPr lang="es-ES_tradnl" sz="3600" smtClean="0"/>
          </a:p>
          <a:p>
            <a:pPr algn="ctr">
              <a:buNone/>
            </a:pPr>
            <a:endParaRPr lang="es-ES_tradnl" sz="3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ENTRADA</a:t>
            </a:r>
            <a:endParaRPr lang="es-ES_tradnl" dirty="0"/>
          </a:p>
        </p:txBody>
      </p:sp>
      <p:pic>
        <p:nvPicPr>
          <p:cNvPr id="4" name="3 Imagen" descr="h.entr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2786050" cy="1396532"/>
          </a:xfrm>
          <a:prstGeom prst="rect">
            <a:avLst/>
          </a:prstGeom>
        </p:spPr>
      </p:pic>
      <p:pic>
        <p:nvPicPr>
          <p:cNvPr id="5" name="4 Imagen" descr="h.entr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85728"/>
            <a:ext cx="2481271" cy="150019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28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ENTRADA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ENTRADA</dc:title>
  <dc:creator>WinuE</dc:creator>
  <cp:lastModifiedBy>WinuE</cp:lastModifiedBy>
  <cp:revision>3</cp:revision>
  <dcterms:created xsi:type="dcterms:W3CDTF">2009-10-08T17:44:19Z</dcterms:created>
  <dcterms:modified xsi:type="dcterms:W3CDTF">2009-10-21T19:21:31Z</dcterms:modified>
</cp:coreProperties>
</file>