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F4E8C005-F5DC-48A3-8283-F2226ABFA218}" type="datetimeFigureOut">
              <a:rPr lang="es-ES" smtClean="0"/>
              <a:t>18/10/2009</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3C8D05C4-2991-4211-81AF-43F0F3C3790B}"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4E8C005-F5DC-48A3-8283-F2226ABFA218}" type="datetimeFigureOut">
              <a:rPr lang="es-ES" smtClean="0"/>
              <a:t>18/10/2009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C8D05C4-2991-4211-81AF-43F0F3C3790B}"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F4E8C005-F5DC-48A3-8283-F2226ABFA218}" type="datetimeFigureOut">
              <a:rPr lang="es-ES" smtClean="0"/>
              <a:t>18/10/2009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C8D05C4-2991-4211-81AF-43F0F3C3790B}"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F4E8C005-F5DC-48A3-8283-F2226ABFA218}" type="datetimeFigureOut">
              <a:rPr lang="es-ES" smtClean="0"/>
              <a:t>18/10/2009</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3C8D05C4-2991-4211-81AF-43F0F3C3790B}"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F4E8C005-F5DC-48A3-8283-F2226ABFA218}" type="datetimeFigureOut">
              <a:rPr lang="es-ES" smtClean="0"/>
              <a:t>18/10/2009</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3C8D05C4-2991-4211-81AF-43F0F3C3790B}"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F4E8C005-F5DC-48A3-8283-F2226ABFA218}" type="datetimeFigureOut">
              <a:rPr lang="es-ES" smtClean="0"/>
              <a:t>18/10/2009</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3C8D05C4-2991-4211-81AF-43F0F3C3790B}"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F4E8C005-F5DC-48A3-8283-F2226ABFA218}" type="datetimeFigureOut">
              <a:rPr lang="es-ES" smtClean="0"/>
              <a:t>18/10/2009</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3C8D05C4-2991-4211-81AF-43F0F3C3790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F4E8C005-F5DC-48A3-8283-F2226ABFA218}" type="datetimeFigureOut">
              <a:rPr lang="es-ES" smtClean="0"/>
              <a:t>18/10/2009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C8D05C4-2991-4211-81AF-43F0F3C3790B}"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F4E8C005-F5DC-48A3-8283-F2226ABFA218}" type="datetimeFigureOut">
              <a:rPr lang="es-ES" smtClean="0"/>
              <a:t>18/10/2009</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3C8D05C4-2991-4211-81AF-43F0F3C3790B}"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F4E8C005-F5DC-48A3-8283-F2226ABFA218}" type="datetimeFigureOut">
              <a:rPr lang="es-ES" smtClean="0"/>
              <a:t>18/10/2009</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3C8D05C4-2991-4211-81AF-43F0F3C3790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F4E8C005-F5DC-48A3-8283-F2226ABFA218}" type="datetimeFigureOut">
              <a:rPr lang="es-ES" smtClean="0"/>
              <a:t>18/10/2009</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3C8D05C4-2991-4211-81AF-43F0F3C3790B}"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F4E8C005-F5DC-48A3-8283-F2226ABFA218}" type="datetimeFigureOut">
              <a:rPr lang="es-ES" smtClean="0"/>
              <a:t>18/10/2009</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3C8D05C4-2991-4211-81AF-43F0F3C3790B}"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monografias.com/trabajos14/propiedadmateriales/propiedadmateriales.shtml" TargetMode="External"/><Relationship Id="rId2" Type="http://schemas.openxmlformats.org/officeDocument/2006/relationships/hyperlink" Target="http://www.monografias.com/trabajos14/opticatp/opticatp.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onografias.com/trabajos14/textos-escrit/textos-escrit.shtml" TargetMode="External"/><Relationship Id="rId2" Type="http://schemas.openxmlformats.org/officeDocument/2006/relationships/hyperlink" Target="http://www.monografias.com/trabajos/multimediaycd/multimediaycd.s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DISPOSITIVOS DE ALMACENAMIENTO</a:t>
            </a:r>
            <a:endParaRPr lang="es-ES" dirty="0"/>
          </a:p>
        </p:txBody>
      </p:sp>
      <p:sp>
        <p:nvSpPr>
          <p:cNvPr id="3" name="2 Subtítulo"/>
          <p:cNvSpPr>
            <a:spLocks noGrp="1"/>
          </p:cNvSpPr>
          <p:nvPr>
            <p:ph type="subTitle" idx="1"/>
          </p:nvPr>
        </p:nvSpPr>
        <p:spPr/>
        <p:txBody>
          <a:bodyPr/>
          <a:lstStyle/>
          <a:p>
            <a:endParaRPr lang="es-E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sz="2400" dirty="0" smtClean="0"/>
              <a:t>Son dispositivos que sirven para almacenar el software del ordenador. Se basa en dos tipos de tecnologías: la </a:t>
            </a:r>
            <a:r>
              <a:rPr lang="es-ES" sz="2400" dirty="0" smtClean="0">
                <a:hlinkClick r:id="rId2"/>
              </a:rPr>
              <a:t>óptica</a:t>
            </a:r>
            <a:r>
              <a:rPr lang="es-ES" sz="2400" dirty="0" smtClean="0"/>
              <a:t> y la magnética. La magnética se basa en la histéresis magnética de algunos </a:t>
            </a:r>
            <a:r>
              <a:rPr lang="es-ES" sz="2400" dirty="0" smtClean="0">
                <a:hlinkClick r:id="rId3"/>
              </a:rPr>
              <a:t>materiales</a:t>
            </a:r>
            <a:r>
              <a:rPr lang="es-ES" sz="2400" dirty="0" smtClean="0"/>
              <a:t> y otros fenómenos magnéticos, mientras que la </a:t>
            </a:r>
            <a:r>
              <a:rPr lang="es-ES" sz="2400" dirty="0" smtClean="0">
                <a:hlinkClick r:id="rId2"/>
              </a:rPr>
              <a:t>óptica</a:t>
            </a:r>
            <a:r>
              <a:rPr lang="es-ES" sz="2400" dirty="0" smtClean="0"/>
              <a:t> utiliza las propiedades del láser y su alta precisión para leer o escribir datos</a:t>
            </a:r>
            <a:r>
              <a:rPr lang="es-ES" dirty="0" smtClean="0"/>
              <a:t>.</a:t>
            </a: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77500" lnSpcReduction="20000"/>
          </a:bodyPr>
          <a:lstStyle/>
          <a:p>
            <a:r>
              <a:rPr lang="es-ES" dirty="0" smtClean="0"/>
              <a:t>CD-ROM: La palabra </a:t>
            </a:r>
            <a:r>
              <a:rPr lang="es-ES" dirty="0" smtClean="0">
                <a:hlinkClick r:id="rId2"/>
              </a:rPr>
              <a:t>CD-ROM</a:t>
            </a:r>
            <a:r>
              <a:rPr lang="es-ES" dirty="0" smtClean="0"/>
              <a:t> viene de Compact Disc-</a:t>
            </a:r>
            <a:r>
              <a:rPr lang="es-ES" dirty="0" err="1" smtClean="0"/>
              <a:t>Read</a:t>
            </a:r>
            <a:r>
              <a:rPr lang="es-ES" dirty="0" smtClean="0"/>
              <a:t> </a:t>
            </a:r>
            <a:r>
              <a:rPr lang="es-ES" dirty="0" err="1" smtClean="0"/>
              <a:t>Only</a:t>
            </a:r>
            <a:r>
              <a:rPr lang="es-ES" dirty="0" smtClean="0"/>
              <a:t> </a:t>
            </a:r>
            <a:r>
              <a:rPr lang="es-ES" dirty="0" err="1" smtClean="0"/>
              <a:t>Memory</a:t>
            </a:r>
            <a:r>
              <a:rPr lang="es-ES" dirty="0" smtClean="0"/>
              <a:t>. Disco compacto de solo </a:t>
            </a:r>
            <a:r>
              <a:rPr lang="es-ES" dirty="0" smtClean="0">
                <a:hlinkClick r:id="rId3"/>
              </a:rPr>
              <a:t>lectura</a:t>
            </a:r>
            <a:r>
              <a:rPr lang="es-ES" dirty="0" smtClean="0"/>
              <a:t>. Es un soporte óptico. Sistema de almacenamiento de información en el que la superficie del disco está recubierta de un material que refleja la luz. La grabación de los datos se realiza creando agujeros microscópicos que dispersan la </a:t>
            </a:r>
            <a:r>
              <a:rPr lang="es-ES" dirty="0" smtClean="0"/>
              <a:t>luz). </a:t>
            </a:r>
            <a:endParaRPr lang="es-ES" dirty="0" smtClean="0"/>
          </a:p>
          <a:p>
            <a:r>
              <a:rPr lang="es-ES" dirty="0" smtClean="0"/>
              <a:t>DVD: Es lo mismo que un </a:t>
            </a:r>
            <a:r>
              <a:rPr lang="es-ES" dirty="0" smtClean="0">
                <a:hlinkClick r:id="rId2"/>
              </a:rPr>
              <a:t>CD</a:t>
            </a:r>
            <a:r>
              <a:rPr lang="es-ES" dirty="0" smtClean="0"/>
              <a:t>-ROM pero posee mayor capacidad (410 minutos, frente a los 74 de un </a:t>
            </a:r>
            <a:r>
              <a:rPr lang="es-ES" dirty="0" smtClean="0">
                <a:hlinkClick r:id="rId2"/>
              </a:rPr>
              <a:t>CD</a:t>
            </a:r>
            <a:r>
              <a:rPr lang="es-ES" dirty="0" smtClean="0"/>
              <a:t>). Este tan solo ha cambiado la longitud del láser, reducido el tamaño de los agujeros y apretado los surcos para que quepa más información en el mismo espacio. </a:t>
            </a:r>
          </a:p>
          <a:p>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r>
              <a:rPr lang="es-ES" dirty="0" err="1" smtClean="0"/>
              <a:t>Mem</a:t>
            </a:r>
            <a:r>
              <a:rPr lang="es-ES" dirty="0" smtClean="0"/>
              <a:t>. RAM</a:t>
            </a:r>
          </a:p>
          <a:p>
            <a:r>
              <a:rPr lang="es-ES" dirty="0" err="1" smtClean="0"/>
              <a:t>Mem</a:t>
            </a:r>
            <a:r>
              <a:rPr lang="es-ES" dirty="0" smtClean="0"/>
              <a:t>. ROM</a:t>
            </a:r>
          </a:p>
          <a:p>
            <a:r>
              <a:rPr lang="es-ES" dirty="0" smtClean="0"/>
              <a:t>Disquetes :poseen poca memoria y  ya no </a:t>
            </a:r>
            <a:r>
              <a:rPr lang="es-ES" smtClean="0"/>
              <a:t>son utilizados</a:t>
            </a:r>
            <a:endParaRPr lang="es-E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TotalTime>
  <Words>193</Words>
  <Application>Microsoft Office PowerPoint</Application>
  <PresentationFormat>Presentación en pantalla (4:3)</PresentationFormat>
  <Paragraphs>7</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Brío</vt:lpstr>
      <vt:lpstr>DISPOSITIVOS DE ALMACENAMIENTO</vt:lpstr>
      <vt:lpstr>Diapositiva 2</vt:lpstr>
      <vt:lpstr>Diapositiva 3</vt:lpstr>
      <vt:lpstr>Diapositiva 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DISPOSITIVOS DE ALMACENAMIENTO</dc:title>
  <dc:creator>TEXANO</dc:creator>
  <cp:lastModifiedBy>TEXANO</cp:lastModifiedBy>
  <cp:revision>1</cp:revision>
  <dcterms:created xsi:type="dcterms:W3CDTF">2009-10-18T21:17:14Z</dcterms:created>
  <dcterms:modified xsi:type="dcterms:W3CDTF">2009-10-18T21:23:01Z</dcterms:modified>
</cp:coreProperties>
</file>