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7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 redondeado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0" name="19 Subtítulo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4BFA3A-D589-408B-BE83-4112AF92EE3C}" type="datetimeFigureOut">
              <a:rPr lang="es-ES" smtClean="0"/>
              <a:t>23/10/2009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A964A1-3130-457F-BE3A-ADCCC838EDB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4BFA3A-D589-408B-BE83-4112AF92EE3C}" type="datetimeFigureOut">
              <a:rPr lang="es-ES" smtClean="0"/>
              <a:t>23/10/2009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A964A1-3130-457F-BE3A-ADCCC838EDB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4BFA3A-D589-408B-BE83-4112AF92EE3C}" type="datetimeFigureOut">
              <a:rPr lang="es-ES" smtClean="0"/>
              <a:t>23/10/2009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A964A1-3130-457F-BE3A-ADCCC838EDB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4BFA3A-D589-408B-BE83-4112AF92EE3C}" type="datetimeFigureOut">
              <a:rPr lang="es-ES" smtClean="0"/>
              <a:t>23/10/2009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A964A1-3130-457F-BE3A-ADCCC838EDB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 redondeado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4BFA3A-D589-408B-BE83-4112AF92EE3C}" type="datetimeFigureOut">
              <a:rPr lang="es-ES" smtClean="0"/>
              <a:t>23/10/2009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A964A1-3130-457F-BE3A-ADCCC838EDB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4BFA3A-D589-408B-BE83-4112AF92EE3C}" type="datetimeFigureOut">
              <a:rPr lang="es-ES" smtClean="0"/>
              <a:t>23/10/2009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A964A1-3130-457F-BE3A-ADCCC838EDB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4BFA3A-D589-408B-BE83-4112AF92EE3C}" type="datetimeFigureOut">
              <a:rPr lang="es-ES" smtClean="0"/>
              <a:t>23/10/2009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A964A1-3130-457F-BE3A-ADCCC838EDB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4BFA3A-D589-408B-BE83-4112AF92EE3C}" type="datetimeFigureOut">
              <a:rPr lang="es-ES" smtClean="0"/>
              <a:t>23/10/2009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A964A1-3130-457F-BE3A-ADCCC838EDB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4BFA3A-D589-408B-BE83-4112AF92EE3C}" type="datetimeFigureOut">
              <a:rPr lang="es-ES" smtClean="0"/>
              <a:t>23/10/2009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A964A1-3130-457F-BE3A-ADCCC838EDB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4BFA3A-D589-408B-BE83-4112AF92EE3C}" type="datetimeFigureOut">
              <a:rPr lang="es-ES" smtClean="0"/>
              <a:t>23/10/2009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A964A1-3130-457F-BE3A-ADCCC838EDB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dondear rectángulo de esquina sencilla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4BFA3A-D589-408B-BE83-4112AF92EE3C}" type="datetimeFigureOut">
              <a:rPr lang="es-ES" smtClean="0"/>
              <a:t>23/10/2009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A964A1-3130-457F-BE3A-ADCCC838EDB7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 redondeado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Marcador de título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B4BFA3A-D589-408B-BE83-4112AF92EE3C}" type="datetimeFigureOut">
              <a:rPr lang="es-ES" smtClean="0"/>
              <a:t>23/10/2009</a:t>
            </a:fld>
            <a:endParaRPr lang="es-ES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9A964A1-3130-457F-BE3A-ADCCC838EDB7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Cyan" TargetMode="External"/><Relationship Id="rId2" Type="http://schemas.openxmlformats.org/officeDocument/2006/relationships/hyperlink" Target="http://es.wikipedia.org/wiki/Magenta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es.wikipedia.org/wiki/Amarill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928693"/>
          </a:xfrm>
        </p:spPr>
        <p:txBody>
          <a:bodyPr/>
          <a:lstStyle/>
          <a:p>
            <a:r>
              <a:rPr lang="es-ES" dirty="0" smtClean="0"/>
              <a:t>DE COLOR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1928802"/>
            <a:ext cx="6400800" cy="3709998"/>
          </a:xfrm>
        </p:spPr>
        <p:txBody>
          <a:bodyPr>
            <a:normAutofit/>
          </a:bodyPr>
          <a:lstStyle/>
          <a:p>
            <a:r>
              <a:rPr lang="es-ES" dirty="0" smtClean="0"/>
              <a:t>Una impresora a color produce imágenes de múltiples colores, a partir de la combinación simultánea de al menos tres de los siguientes colores fundamentales: el </a:t>
            </a:r>
            <a:r>
              <a:rPr lang="es-ES" dirty="0" smtClean="0">
                <a:hlinkClick r:id="rId2" tooltip="Magenta"/>
              </a:rPr>
              <a:t>magenta</a:t>
            </a:r>
            <a:r>
              <a:rPr lang="es-ES" dirty="0" smtClean="0"/>
              <a:t>, el </a:t>
            </a:r>
            <a:r>
              <a:rPr lang="es-ES" dirty="0" err="1" smtClean="0">
                <a:hlinkClick r:id="rId3" tooltip="Cyan"/>
              </a:rPr>
              <a:t>cyan</a:t>
            </a:r>
            <a:r>
              <a:rPr lang="es-ES" dirty="0" smtClean="0"/>
              <a:t> y el </a:t>
            </a:r>
            <a:r>
              <a:rPr lang="es-ES" dirty="0" smtClean="0">
                <a:hlinkClick r:id="rId4" tooltip="Amarillo"/>
              </a:rPr>
              <a:t>amarillo</a:t>
            </a:r>
            <a:r>
              <a:rPr lang="es-ES" dirty="0" smtClean="0"/>
              <a:t>. La cantidad depositada en la hoja de cada uno de estos, produce visualmente la sensación de todos los demás. El color negro acompaña y mejora la impresión de diversas tonalidades. 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0</TotalTime>
  <Words>70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Aspecto</vt:lpstr>
      <vt:lpstr>DE COLOR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COLOR</dc:title>
  <dc:creator>la web@ 01</dc:creator>
  <cp:lastModifiedBy>la web@ 01</cp:lastModifiedBy>
  <cp:revision>1</cp:revision>
  <dcterms:created xsi:type="dcterms:W3CDTF">2009-10-23T20:44:59Z</dcterms:created>
  <dcterms:modified xsi:type="dcterms:W3CDTF">2009-10-23T20:45:41Z</dcterms:modified>
</cp:coreProperties>
</file>