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F7650A-E375-404A-BCB3-B3BB7598CCB6}" type="datetimeFigureOut">
              <a:rPr lang="es-CO" smtClean="0"/>
              <a:t>06/07/2009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7BE5053-667C-43A1-8FE4-DA03F0F8C403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2928934"/>
            <a:ext cx="87154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es-ES" sz="5400" b="1" dirty="0" smtClean="0">
                <a:ln w="1905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DE VERAS MUCHAS GRACIAS</a:t>
            </a:r>
            <a:endParaRPr lang="es-ES" sz="5400" b="1" dirty="0">
              <a:ln w="19050">
                <a:solidFill>
                  <a:schemeClr val="tx1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</TotalTime>
  <Words>4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Papel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para todos</dc:creator>
  <cp:lastModifiedBy>para todos</cp:lastModifiedBy>
  <cp:revision>1</cp:revision>
  <dcterms:created xsi:type="dcterms:W3CDTF">2009-07-06T22:59:40Z</dcterms:created>
  <dcterms:modified xsi:type="dcterms:W3CDTF">2009-07-06T23:03:15Z</dcterms:modified>
</cp:coreProperties>
</file>