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7554E-9DF1-4A22-98E7-B4CBB85ECBD3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41CAA-381E-47C6-972E-ED5BD73829D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1CBBF8-D741-4908-9FE1-C2BFA2091E6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BB975A-31DA-4603-BDFF-AD6DC9F46BA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285728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4400" dirty="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57158" y="1574603"/>
            <a:ext cx="8534400" cy="417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3200" dirty="0" smtClean="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3200" b="1" dirty="0" smtClean="0">
                <a:latin typeface="Arial Narrow" pitchFamily="34" charset="0"/>
              </a:rPr>
              <a:t>Sistemas Operativos.</a:t>
            </a:r>
            <a:endParaRPr lang="es-MX" sz="3200" dirty="0" smtClean="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s-MX" sz="3200" dirty="0" smtClean="0">
                <a:solidFill>
                  <a:schemeClr val="hlink"/>
                </a:solidFill>
                <a:latin typeface="Arial Narrow" pitchFamily="34" charset="0"/>
              </a:rPr>
              <a:t>Es </a:t>
            </a:r>
            <a:r>
              <a:rPr lang="es-MX" sz="3200" dirty="0">
                <a:solidFill>
                  <a:schemeClr val="hlink"/>
                </a:solidFill>
                <a:latin typeface="Arial Narrow" pitchFamily="34" charset="0"/>
              </a:rPr>
              <a:t>el </a:t>
            </a:r>
            <a:r>
              <a:rPr lang="es-MX" sz="3200" dirty="0">
                <a:latin typeface="Arial Narrow" pitchFamily="34" charset="0"/>
              </a:rPr>
              <a:t>programa de control maestro</a:t>
            </a:r>
            <a:r>
              <a:rPr lang="es-MX" sz="3200" dirty="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3200" dirty="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3200" dirty="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3200" dirty="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57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Diapositiva 1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Nain Salvador Hdez</dc:creator>
  <cp:lastModifiedBy>Nain Salvador Hdez</cp:lastModifiedBy>
  <cp:revision>1</cp:revision>
  <dcterms:created xsi:type="dcterms:W3CDTF">2009-10-21T23:56:10Z</dcterms:created>
  <dcterms:modified xsi:type="dcterms:W3CDTF">2009-10-21T23:58:37Z</dcterms:modified>
</cp:coreProperties>
</file>