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7554E-9DF1-4A22-98E7-B4CBB85ECBD3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41CAA-381E-47C6-972E-ED5BD73829D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939011-D41D-49B2-8409-1D3DA01A1D9E}" type="slidenum">
              <a:rPr lang="es-MX" smtClean="0"/>
              <a:pPr/>
              <a:t>1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1CBBF8-D741-4908-9FE1-C2BFA2091E69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8BB975A-31DA-4603-BDFF-AD6DC9F46BA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8"/>
          <p:cNvSpPr txBox="1">
            <a:spLocks noChangeArrowheads="1"/>
          </p:cNvSpPr>
          <p:nvPr/>
        </p:nvSpPr>
        <p:spPr bwMode="auto">
          <a:xfrm>
            <a:off x="152400" y="285728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4400" dirty="0">
                <a:solidFill>
                  <a:srgbClr val="800080"/>
                </a:solidFill>
                <a:latin typeface="Arial Narrow" pitchFamily="34" charset="0"/>
              </a:rPr>
              <a:t>Software de sistema</a:t>
            </a:r>
          </a:p>
        </p:txBody>
      </p:sp>
      <p:sp>
        <p:nvSpPr>
          <p:cNvPr id="59397" name="Text Box 1029"/>
          <p:cNvSpPr txBox="1">
            <a:spLocks noChangeArrowheads="1"/>
          </p:cNvSpPr>
          <p:nvPr/>
        </p:nvSpPr>
        <p:spPr bwMode="auto">
          <a:xfrm>
            <a:off x="357158" y="1574603"/>
            <a:ext cx="8534400" cy="417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MX" sz="3200" dirty="0" smtClean="0">
                <a:solidFill>
                  <a:schemeClr val="hlink"/>
                </a:solidFill>
                <a:latin typeface="Arial Narrow" pitchFamily="34" charset="0"/>
              </a:rPr>
              <a:t>A esta categoría pertenecen todos los programas que denominamos </a:t>
            </a:r>
            <a:r>
              <a:rPr lang="es-MX" sz="3200" b="1" dirty="0" smtClean="0">
                <a:latin typeface="Arial Narrow" pitchFamily="34" charset="0"/>
              </a:rPr>
              <a:t>Sistemas Operativos.</a:t>
            </a:r>
            <a:endParaRPr lang="es-MX" sz="3200" dirty="0" smtClean="0">
              <a:solidFill>
                <a:schemeClr val="hlink"/>
              </a:solidFill>
              <a:latin typeface="Arial Narrow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s-MX" sz="3200" dirty="0" smtClean="0">
                <a:solidFill>
                  <a:schemeClr val="hlink"/>
                </a:solidFill>
                <a:latin typeface="Arial Narrow" pitchFamily="34" charset="0"/>
              </a:rPr>
              <a:t>Es </a:t>
            </a:r>
            <a:r>
              <a:rPr lang="es-MX" sz="3200" dirty="0">
                <a:solidFill>
                  <a:schemeClr val="hlink"/>
                </a:solidFill>
                <a:latin typeface="Arial Narrow" pitchFamily="34" charset="0"/>
              </a:rPr>
              <a:t>el </a:t>
            </a:r>
            <a:r>
              <a:rPr lang="es-MX" sz="3200" dirty="0">
                <a:latin typeface="Arial Narrow" pitchFamily="34" charset="0"/>
              </a:rPr>
              <a:t>programa de control maestro</a:t>
            </a:r>
            <a:r>
              <a:rPr lang="es-MX" sz="3200" dirty="0">
                <a:solidFill>
                  <a:schemeClr val="hlink"/>
                </a:solidFill>
                <a:latin typeface="Arial Narrow" pitchFamily="34" charset="0"/>
              </a:rPr>
              <a:t> del ordenador.</a:t>
            </a:r>
          </a:p>
          <a:p>
            <a:pPr algn="ctr">
              <a:lnSpc>
                <a:spcPct val="120000"/>
              </a:lnSpc>
            </a:pPr>
            <a:r>
              <a:rPr lang="es-MX" sz="3200" dirty="0">
                <a:solidFill>
                  <a:schemeClr val="hlink"/>
                </a:solidFill>
                <a:latin typeface="Arial Narrow" pitchFamily="34" charset="0"/>
              </a:rPr>
              <a:t>Es el software más importante, puesto que </a:t>
            </a:r>
            <a:r>
              <a:rPr lang="es-MX" sz="3200" dirty="0">
                <a:latin typeface="Arial Narrow" pitchFamily="34" charset="0"/>
              </a:rPr>
              <a:t>proporciona la plataforma lógica sobre la cual se pueden ejecutar los otros programas</a:t>
            </a:r>
            <a:r>
              <a:rPr lang="es-MX" sz="3200" dirty="0">
                <a:solidFill>
                  <a:schemeClr val="hlink"/>
                </a:solidFill>
                <a:latin typeface="Arial Narrow" pitchFamily="34" charset="0"/>
              </a:rPr>
              <a:t>. Sin él, no podríamos trabajar con nuestro ordenador.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57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Diapositiva 1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Nain Salvador Hdez</dc:creator>
  <cp:lastModifiedBy>Nain Salvador Hdez</cp:lastModifiedBy>
  <cp:revision>1</cp:revision>
  <dcterms:created xsi:type="dcterms:W3CDTF">2009-10-21T23:56:10Z</dcterms:created>
  <dcterms:modified xsi:type="dcterms:W3CDTF">2009-10-21T23:58:37Z</dcterms:modified>
</cp:coreProperties>
</file>