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EA63D5-4762-4357-BE6A-828A31C39CE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137ADC-24B3-4317-839B-89CAE59A9D5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14487"/>
          </a:xfrm>
        </p:spPr>
        <p:txBody>
          <a:bodyPr/>
          <a:lstStyle/>
          <a:p>
            <a:r>
              <a:rPr lang="es-MX" dirty="0" smtClean="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  <a:br>
              <a:rPr lang="es-MX" dirty="0" smtClean="0">
                <a:solidFill>
                  <a:srgbClr val="800080"/>
                </a:solidFill>
                <a:latin typeface="Arial Narrow" pitchFamily="34" charset="0"/>
              </a:rPr>
            </a:br>
            <a:endParaRPr lang="es-E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20" y="1500174"/>
            <a:ext cx="4191000" cy="5262979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UNIX</a:t>
            </a:r>
            <a:r>
              <a:rPr lang="es-MX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 / LINUX</a:t>
            </a:r>
          </a:p>
          <a:p>
            <a:pPr algn="ctr"/>
            <a:endParaRPr lang="es-ES" sz="2800" dirty="0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Tiene capacidades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multitarea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, 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multiusuario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y 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multiproceso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 sz="2800" dirty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Usa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interfaz de línea de comando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. Sin embargo,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la mayoría de sus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versiones ya 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disponen de una</a:t>
            </a:r>
            <a:r>
              <a:rPr lang="es-ES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interfaz gráfica</a:t>
            </a:r>
            <a:r>
              <a:rPr lang="es-MX" sz="2800" dirty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opcional, que el usuario puede instalar.</a:t>
            </a:r>
            <a:endParaRPr lang="es-ES" sz="2800" dirty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24400" y="1643050"/>
            <a:ext cx="4191000" cy="353943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DOS</a:t>
            </a:r>
          </a:p>
          <a:p>
            <a:pPr algn="ctr"/>
            <a:endParaRPr lang="es-ES" sz="2800" dirty="0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dirty="0">
                <a:latin typeface="Arial Narrow" pitchFamily="34" charset="0"/>
              </a:rPr>
              <a:t> </a:t>
            </a:r>
            <a:r>
              <a:rPr lang="es-MX" sz="2800" dirty="0">
                <a:latin typeface="Arial Narrow" pitchFamily="34" charset="0"/>
              </a:rPr>
              <a:t>Puede controlar sólo una</a:t>
            </a:r>
            <a:r>
              <a:rPr lang="es-ES" sz="2800" dirty="0">
                <a:latin typeface="Arial Narrow" pitchFamily="34" charset="0"/>
              </a:rPr>
              <a:t> tarea</a:t>
            </a:r>
            <a:r>
              <a:rPr lang="es-MX" sz="2800" dirty="0">
                <a:latin typeface="Arial Narrow" pitchFamily="34" charset="0"/>
              </a:rPr>
              <a:t>,</a:t>
            </a:r>
            <a:r>
              <a:rPr lang="es-ES" sz="2800" dirty="0">
                <a:latin typeface="Arial Narrow" pitchFamily="34" charset="0"/>
              </a:rPr>
              <a:t> </a:t>
            </a:r>
            <a:r>
              <a:rPr lang="es-MX" sz="2800" dirty="0">
                <a:latin typeface="Arial Narrow" pitchFamily="34" charset="0"/>
              </a:rPr>
              <a:t>un </a:t>
            </a:r>
            <a:r>
              <a:rPr lang="es-ES" sz="2800" dirty="0">
                <a:latin typeface="Arial Narrow" pitchFamily="34" charset="0"/>
              </a:rPr>
              <a:t>usuario</a:t>
            </a:r>
            <a:r>
              <a:rPr lang="es-MX" sz="2800" dirty="0">
                <a:latin typeface="Arial Narrow" pitchFamily="34" charset="0"/>
              </a:rPr>
              <a:t> y</a:t>
            </a:r>
            <a:r>
              <a:rPr lang="es-ES" sz="2800" dirty="0">
                <a:latin typeface="Arial Narrow" pitchFamily="34" charset="0"/>
              </a:rPr>
              <a:t> </a:t>
            </a:r>
            <a:r>
              <a:rPr lang="es-MX" sz="2800" dirty="0">
                <a:latin typeface="Arial Narrow" pitchFamily="34" charset="0"/>
              </a:rPr>
              <a:t>un procesador.</a:t>
            </a:r>
          </a:p>
          <a:p>
            <a:pPr>
              <a:buFont typeface="Wingdings" pitchFamily="2" charset="2"/>
              <a:buNone/>
            </a:pPr>
            <a:endParaRPr lang="es-ES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>
                <a:latin typeface="Arial Narrow" pitchFamily="34" charset="0"/>
              </a:rPr>
              <a:t> Usa</a:t>
            </a:r>
            <a:r>
              <a:rPr lang="es-ES" sz="2800" dirty="0">
                <a:latin typeface="Arial Narrow" pitchFamily="34" charset="0"/>
              </a:rPr>
              <a:t> interfaz de línea de comando</a:t>
            </a:r>
            <a:r>
              <a:rPr lang="es-MX" sz="2800" dirty="0">
                <a:latin typeface="Arial Narrow" pitchFamily="34" charset="0"/>
              </a:rPr>
              <a:t>s. </a:t>
            </a:r>
            <a:endParaRPr lang="es-E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68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Algunos Sistemas Operativos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Algunos Sistemas Operativos </dc:title>
  <dc:creator>ERIKA</dc:creator>
  <cp:lastModifiedBy>ERIKA</cp:lastModifiedBy>
  <cp:revision>1</cp:revision>
  <dcterms:created xsi:type="dcterms:W3CDTF">2009-10-21T22:16:53Z</dcterms:created>
  <dcterms:modified xsi:type="dcterms:W3CDTF">2009-10-21T22:21:22Z</dcterms:modified>
</cp:coreProperties>
</file>