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0EA63D5-4762-4357-BE6A-828A31C39CED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F137ADC-24B3-4317-839B-89CAE59A9D5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A63D5-4762-4357-BE6A-828A31C39CED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7ADC-24B3-4317-839B-89CAE59A9D5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A63D5-4762-4357-BE6A-828A31C39CED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7ADC-24B3-4317-839B-89CAE59A9D5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0EA63D5-4762-4357-BE6A-828A31C39CED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7ADC-24B3-4317-839B-89CAE59A9D5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0EA63D5-4762-4357-BE6A-828A31C39CED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F137ADC-24B3-4317-839B-89CAE59A9D5B}" type="slidenum">
              <a:rPr lang="es-ES" smtClean="0"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0EA63D5-4762-4357-BE6A-828A31C39CED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F137ADC-24B3-4317-839B-89CAE59A9D5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0EA63D5-4762-4357-BE6A-828A31C39CED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F137ADC-24B3-4317-839B-89CAE59A9D5B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A63D5-4762-4357-BE6A-828A31C39CED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7ADC-24B3-4317-839B-89CAE59A9D5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0EA63D5-4762-4357-BE6A-828A31C39CED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F137ADC-24B3-4317-839B-89CAE59A9D5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0EA63D5-4762-4357-BE6A-828A31C39CED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F137ADC-24B3-4317-839B-89CAE59A9D5B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0EA63D5-4762-4357-BE6A-828A31C39CED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F137ADC-24B3-4317-839B-89CAE59A9D5B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0EA63D5-4762-4357-BE6A-828A31C39CED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F137ADC-24B3-4317-839B-89CAE59A9D5B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714487"/>
          </a:xfrm>
        </p:spPr>
        <p:txBody>
          <a:bodyPr/>
          <a:lstStyle/>
          <a:p>
            <a:r>
              <a:rPr lang="es-MX" dirty="0" smtClean="0">
                <a:solidFill>
                  <a:srgbClr val="800080"/>
                </a:solidFill>
                <a:latin typeface="Arial Narrow" pitchFamily="34" charset="0"/>
              </a:rPr>
              <a:t>Algunos Sistemas Operativos</a:t>
            </a:r>
            <a:br>
              <a:rPr lang="es-MX" dirty="0" smtClean="0">
                <a:solidFill>
                  <a:srgbClr val="800080"/>
                </a:solidFill>
                <a:latin typeface="Arial Narrow" pitchFamily="34" charset="0"/>
              </a:rPr>
            </a:br>
            <a:endParaRPr lang="es-E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85720" y="1500174"/>
            <a:ext cx="4191000" cy="5262979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 Narrow" pitchFamily="34" charset="0"/>
              </a:rPr>
              <a:t>UNIX</a:t>
            </a:r>
            <a:r>
              <a:rPr lang="es-MX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 Narrow" pitchFamily="34" charset="0"/>
              </a:rPr>
              <a:t> / LINUX</a:t>
            </a:r>
          </a:p>
          <a:p>
            <a:pPr algn="ctr"/>
            <a:endParaRPr lang="es-ES" sz="2800" dirty="0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ES" sz="2800" dirty="0">
                <a:solidFill>
                  <a:schemeClr val="tx1">
                    <a:lumMod val="95000"/>
                  </a:schemeClr>
                </a:solidFill>
                <a:latin typeface="Arial Narrow" pitchFamily="34" charset="0"/>
              </a:rPr>
              <a:t> </a:t>
            </a:r>
            <a:r>
              <a:rPr lang="es-MX" sz="2800" dirty="0">
                <a:solidFill>
                  <a:schemeClr val="tx1">
                    <a:lumMod val="95000"/>
                  </a:schemeClr>
                </a:solidFill>
                <a:latin typeface="Arial Narrow" pitchFamily="34" charset="0"/>
              </a:rPr>
              <a:t>Tiene capacidades</a:t>
            </a:r>
            <a:r>
              <a:rPr lang="es-ES" sz="2800" dirty="0">
                <a:solidFill>
                  <a:schemeClr val="tx1">
                    <a:lumMod val="95000"/>
                  </a:schemeClr>
                </a:solidFill>
                <a:latin typeface="Arial Narrow" pitchFamily="34" charset="0"/>
              </a:rPr>
              <a:t> multitarea</a:t>
            </a:r>
            <a:r>
              <a:rPr lang="es-MX" sz="2800" dirty="0">
                <a:solidFill>
                  <a:schemeClr val="tx1">
                    <a:lumMod val="95000"/>
                  </a:schemeClr>
                </a:solidFill>
                <a:latin typeface="Arial Narrow" pitchFamily="34" charset="0"/>
              </a:rPr>
              <a:t>, </a:t>
            </a:r>
            <a:r>
              <a:rPr lang="es-ES" sz="2800" dirty="0">
                <a:solidFill>
                  <a:schemeClr val="tx1">
                    <a:lumMod val="95000"/>
                  </a:schemeClr>
                </a:solidFill>
                <a:latin typeface="Arial Narrow" pitchFamily="34" charset="0"/>
              </a:rPr>
              <a:t>multiusuario</a:t>
            </a:r>
            <a:r>
              <a:rPr lang="es-MX" sz="2800" dirty="0">
                <a:solidFill>
                  <a:schemeClr val="tx1">
                    <a:lumMod val="95000"/>
                  </a:schemeClr>
                </a:solidFill>
                <a:latin typeface="Arial Narrow" pitchFamily="34" charset="0"/>
              </a:rPr>
              <a:t> y </a:t>
            </a:r>
            <a:r>
              <a:rPr lang="es-ES" sz="2800" dirty="0">
                <a:solidFill>
                  <a:schemeClr val="tx1">
                    <a:lumMod val="95000"/>
                  </a:schemeClr>
                </a:solidFill>
                <a:latin typeface="Arial Narrow" pitchFamily="34" charset="0"/>
              </a:rPr>
              <a:t>multiproceso</a:t>
            </a:r>
            <a:r>
              <a:rPr lang="es-MX" sz="2800" dirty="0">
                <a:solidFill>
                  <a:schemeClr val="tx1">
                    <a:lumMod val="95000"/>
                  </a:schemeClr>
                </a:solidFill>
                <a:latin typeface="Arial Narrow" pitchFamily="34" charset="0"/>
              </a:rPr>
              <a:t>.</a:t>
            </a:r>
          </a:p>
          <a:p>
            <a:pPr>
              <a:buFont typeface="Wingdings" pitchFamily="2" charset="2"/>
              <a:buNone/>
            </a:pPr>
            <a:endParaRPr lang="es-ES" sz="2800" dirty="0">
              <a:solidFill>
                <a:schemeClr val="tx1">
                  <a:lumMod val="95000"/>
                </a:schemeClr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ES" sz="2800" dirty="0">
                <a:solidFill>
                  <a:schemeClr val="tx1">
                    <a:lumMod val="95000"/>
                  </a:schemeClr>
                </a:solidFill>
                <a:latin typeface="Arial Narrow" pitchFamily="34" charset="0"/>
              </a:rPr>
              <a:t> </a:t>
            </a:r>
            <a:r>
              <a:rPr lang="es-MX" sz="2800" dirty="0">
                <a:solidFill>
                  <a:schemeClr val="tx1">
                    <a:lumMod val="95000"/>
                  </a:schemeClr>
                </a:solidFill>
                <a:latin typeface="Arial Narrow" pitchFamily="34" charset="0"/>
              </a:rPr>
              <a:t>Usa</a:t>
            </a:r>
            <a:r>
              <a:rPr lang="es-ES" sz="2800" dirty="0">
                <a:solidFill>
                  <a:schemeClr val="tx1">
                    <a:lumMod val="95000"/>
                  </a:schemeClr>
                </a:solidFill>
                <a:latin typeface="Arial Narrow" pitchFamily="34" charset="0"/>
              </a:rPr>
              <a:t> interfaz de línea de comando</a:t>
            </a:r>
            <a:r>
              <a:rPr lang="es-MX" sz="2800" dirty="0">
                <a:solidFill>
                  <a:schemeClr val="tx1">
                    <a:lumMod val="95000"/>
                  </a:schemeClr>
                </a:solidFill>
                <a:latin typeface="Arial Narrow" pitchFamily="34" charset="0"/>
              </a:rPr>
              <a:t>. Sin embargo,</a:t>
            </a:r>
            <a:r>
              <a:rPr lang="es-ES" sz="2800" dirty="0">
                <a:solidFill>
                  <a:schemeClr val="tx1">
                    <a:lumMod val="95000"/>
                  </a:schemeClr>
                </a:solidFill>
                <a:latin typeface="Arial Narrow" pitchFamily="34" charset="0"/>
              </a:rPr>
              <a:t> </a:t>
            </a:r>
            <a:r>
              <a:rPr lang="es-MX" sz="2800" dirty="0">
                <a:solidFill>
                  <a:schemeClr val="tx1">
                    <a:lumMod val="95000"/>
                  </a:schemeClr>
                </a:solidFill>
                <a:latin typeface="Arial Narrow" pitchFamily="34" charset="0"/>
              </a:rPr>
              <a:t>la mayoría de sus</a:t>
            </a:r>
            <a:r>
              <a:rPr lang="es-ES" sz="2800" dirty="0">
                <a:solidFill>
                  <a:schemeClr val="tx1">
                    <a:lumMod val="95000"/>
                  </a:schemeClr>
                </a:solidFill>
                <a:latin typeface="Arial Narrow" pitchFamily="34" charset="0"/>
              </a:rPr>
              <a:t> versiones ya </a:t>
            </a:r>
            <a:r>
              <a:rPr lang="es-MX" sz="2800" dirty="0">
                <a:solidFill>
                  <a:schemeClr val="tx1">
                    <a:lumMod val="95000"/>
                  </a:schemeClr>
                </a:solidFill>
                <a:latin typeface="Arial Narrow" pitchFamily="34" charset="0"/>
              </a:rPr>
              <a:t>disponen de una</a:t>
            </a:r>
            <a:r>
              <a:rPr lang="es-ES" sz="2800" dirty="0">
                <a:solidFill>
                  <a:schemeClr val="tx1">
                    <a:lumMod val="95000"/>
                  </a:schemeClr>
                </a:solidFill>
                <a:latin typeface="Arial Narrow" pitchFamily="34" charset="0"/>
              </a:rPr>
              <a:t> interfaz gráfica</a:t>
            </a:r>
            <a:r>
              <a:rPr lang="es-MX" sz="2800" dirty="0">
                <a:solidFill>
                  <a:schemeClr val="tx1">
                    <a:lumMod val="95000"/>
                  </a:schemeClr>
                </a:solidFill>
                <a:latin typeface="Arial Narrow" pitchFamily="34" charset="0"/>
              </a:rPr>
              <a:t> opcional, que el usuario puede instalar.</a:t>
            </a:r>
            <a:endParaRPr lang="es-ES" sz="2800" dirty="0">
              <a:solidFill>
                <a:schemeClr val="tx1">
                  <a:lumMod val="9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4724400" y="1643050"/>
            <a:ext cx="4191000" cy="3539430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 Narrow" pitchFamily="34" charset="0"/>
              </a:rPr>
              <a:t>DOS</a:t>
            </a:r>
          </a:p>
          <a:p>
            <a:pPr algn="ctr"/>
            <a:endParaRPr lang="es-ES" sz="2800" dirty="0">
              <a:solidFill>
                <a:srgbClr val="FF9966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ES" sz="2800" dirty="0">
                <a:latin typeface="Arial Narrow" pitchFamily="34" charset="0"/>
              </a:rPr>
              <a:t> </a:t>
            </a:r>
            <a:r>
              <a:rPr lang="es-MX" sz="2800" dirty="0">
                <a:latin typeface="Arial Narrow" pitchFamily="34" charset="0"/>
              </a:rPr>
              <a:t>Puede controlar sólo una</a:t>
            </a:r>
            <a:r>
              <a:rPr lang="es-ES" sz="2800" dirty="0">
                <a:latin typeface="Arial Narrow" pitchFamily="34" charset="0"/>
              </a:rPr>
              <a:t> tarea</a:t>
            </a:r>
            <a:r>
              <a:rPr lang="es-MX" sz="2800" dirty="0">
                <a:latin typeface="Arial Narrow" pitchFamily="34" charset="0"/>
              </a:rPr>
              <a:t>,</a:t>
            </a:r>
            <a:r>
              <a:rPr lang="es-ES" sz="2800" dirty="0">
                <a:latin typeface="Arial Narrow" pitchFamily="34" charset="0"/>
              </a:rPr>
              <a:t> </a:t>
            </a:r>
            <a:r>
              <a:rPr lang="es-MX" sz="2800" dirty="0">
                <a:latin typeface="Arial Narrow" pitchFamily="34" charset="0"/>
              </a:rPr>
              <a:t>un </a:t>
            </a:r>
            <a:r>
              <a:rPr lang="es-ES" sz="2800" dirty="0">
                <a:latin typeface="Arial Narrow" pitchFamily="34" charset="0"/>
              </a:rPr>
              <a:t>usuario</a:t>
            </a:r>
            <a:r>
              <a:rPr lang="es-MX" sz="2800" dirty="0">
                <a:latin typeface="Arial Narrow" pitchFamily="34" charset="0"/>
              </a:rPr>
              <a:t> y</a:t>
            </a:r>
            <a:r>
              <a:rPr lang="es-ES" sz="2800" dirty="0">
                <a:latin typeface="Arial Narrow" pitchFamily="34" charset="0"/>
              </a:rPr>
              <a:t> </a:t>
            </a:r>
            <a:r>
              <a:rPr lang="es-MX" sz="2800" dirty="0">
                <a:latin typeface="Arial Narrow" pitchFamily="34" charset="0"/>
              </a:rPr>
              <a:t>un procesador.</a:t>
            </a:r>
          </a:p>
          <a:p>
            <a:pPr>
              <a:buFont typeface="Wingdings" pitchFamily="2" charset="2"/>
              <a:buNone/>
            </a:pPr>
            <a:endParaRPr lang="es-ES" sz="2800" dirty="0"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MX" sz="2800" dirty="0">
                <a:latin typeface="Arial Narrow" pitchFamily="34" charset="0"/>
              </a:rPr>
              <a:t> Usa</a:t>
            </a:r>
            <a:r>
              <a:rPr lang="es-ES" sz="2800" dirty="0">
                <a:latin typeface="Arial Narrow" pitchFamily="34" charset="0"/>
              </a:rPr>
              <a:t> interfaz de línea de comando</a:t>
            </a:r>
            <a:r>
              <a:rPr lang="es-MX" sz="2800" dirty="0">
                <a:latin typeface="Arial Narrow" pitchFamily="34" charset="0"/>
              </a:rPr>
              <a:t>s. </a:t>
            </a:r>
            <a:endParaRPr lang="es-ES" sz="28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</TotalTime>
  <Words>68</Words>
  <Application>Microsoft Office PowerPoint</Application>
  <PresentationFormat>Presentación en pantalla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Algunos Sistemas Operativos </vt:lpstr>
    </vt:vector>
  </TitlesOfParts>
  <Company>CASA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Algunos Sistemas Operativos </dc:title>
  <dc:creator>ERIKA</dc:creator>
  <cp:lastModifiedBy>ERIKA</cp:lastModifiedBy>
  <cp:revision>1</cp:revision>
  <dcterms:created xsi:type="dcterms:W3CDTF">2009-10-21T22:16:53Z</dcterms:created>
  <dcterms:modified xsi:type="dcterms:W3CDTF">2009-10-21T22:21:22Z</dcterms:modified>
</cp:coreProperties>
</file>