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84EF487-C8EA-40D5-919C-53E28CD95B5E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F5CAB8E-964A-4307-9C66-56E87F532145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142875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  <a:t>¿Qué es un sistema operativo?</a:t>
            </a:r>
            <a:r>
              <a:rPr lang="es-MX" dirty="0" smtClean="0">
                <a:solidFill>
                  <a:schemeClr val="hlink"/>
                </a:solidFill>
                <a:latin typeface="Arial Narrow" pitchFamily="34" charset="0"/>
              </a:rPr>
              <a:t>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es-MX" sz="32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 el programa de control maestro del ordenador.</a:t>
            </a:r>
          </a:p>
          <a:p>
            <a:pPr algn="ctr">
              <a:lnSpc>
                <a:spcPct val="120000"/>
              </a:lnSpc>
            </a:pPr>
            <a:r>
              <a:rPr lang="es-MX" sz="3200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Es el software más importante, puesto que proporciona la plataforma lógica sobre la cual se pueden ejecutar los otros programas. Sin él, no podríamos trabajar con nuestro ordenador.</a:t>
            </a:r>
          </a:p>
          <a:p>
            <a:endParaRPr lang="es-ES" sz="32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48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¿Qué es un sistema operativo?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un sistema operativo? </dc:title>
  <dc:creator>ERIKA</dc:creator>
  <cp:lastModifiedBy>ERIKA</cp:lastModifiedBy>
  <cp:revision>1</cp:revision>
  <dcterms:created xsi:type="dcterms:W3CDTF">2009-10-21T22:09:02Z</dcterms:created>
  <dcterms:modified xsi:type="dcterms:W3CDTF">2009-10-21T22:12:38Z</dcterms:modified>
</cp:coreProperties>
</file>