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978539-0C69-49A2-9298-3B4C6DB96059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379F4F-6AEC-4B6F-AEC8-E9BEB7702C0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1214446"/>
          </a:xfrm>
        </p:spPr>
        <p:txBody>
          <a:bodyPr/>
          <a:lstStyle/>
          <a:p>
            <a:r>
              <a:rPr lang="es-ES" dirty="0" smtClean="0"/>
              <a:t>DISPOSITIVOS DE SALIDA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785926"/>
            <a:ext cx="8358246" cy="4643470"/>
          </a:xfr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pantalla o monitor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  </a:t>
            </a:r>
            <a:r>
              <a:rPr lang="es-ES" dirty="0" smtClean="0"/>
              <a:t>- </a:t>
            </a:r>
            <a:r>
              <a:rPr lang="es-ES" dirty="0" smtClean="0"/>
              <a:t>Otro término para “</a:t>
            </a:r>
            <a:r>
              <a:rPr lang="es-ES" dirty="0" err="1" smtClean="0"/>
              <a:t>display</a:t>
            </a:r>
            <a:r>
              <a:rPr lang="es-ES" dirty="0" smtClean="0"/>
              <a:t> </a:t>
            </a:r>
            <a:r>
              <a:rPr lang="es-ES" dirty="0" err="1" smtClean="0"/>
              <a:t>screen</a:t>
            </a:r>
            <a:r>
              <a:rPr lang="es-ES" dirty="0" smtClean="0"/>
              <a:t>”. Usualmente se refiere a una caja que contiene una pantalla donde se presenta una imagen (texto o gráfica) o la presentación de resultados. Las pantallas de presentación de los monitores crean imágenes con puntos individuales (“elementos de imagen”) llamados </a:t>
            </a:r>
            <a:r>
              <a:rPr lang="es-ES" dirty="0" err="1" smtClean="0"/>
              <a:t>pixels</a:t>
            </a:r>
            <a:r>
              <a:rPr lang="es-ES" dirty="0" smtClean="0"/>
              <a:t>. </a:t>
            </a:r>
            <a:br>
              <a:rPr lang="es-ES" dirty="0" smtClean="0"/>
            </a:br>
            <a:r>
              <a:rPr lang="es-ES" dirty="0" smtClean="0"/>
              <a:t> </a:t>
            </a:r>
            <a:br>
              <a:rPr lang="es-ES" dirty="0" smtClean="0"/>
            </a:br>
            <a:r>
              <a:rPr lang="es-ES" dirty="0" smtClean="0"/>
              <a:t>Los monitores de escritorio suelen colocarse sobre la unidad del sistema o en un escritorio. Los monitores portátiles son menos voluminosos, y planos. Otros tipos de monitores llamados LCD permiten visualizar gran calidad en las imágenes.  Son estupendas para lograr creatividad e impacto en presentaciones con multimedia.  Estas pantallas pueden colocarse en paredes logrando visualizar la imagen de forma “horizontal” o “vertical”.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Impresora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produce una copia impresa en papel. Ahora se pueden integrar: la potencia de una impresora a color láser, un sistema de Fax y una fotocopiadora a color. De esta manera, y desde el mismo ordenador u ordenadores conectados en red, es posible realizar las mismas operaciones que, anteriormente, se realizaban con tres dispositivos externos diferentes y no integrados. Dos tipos comunes de impresoras son:</a:t>
            </a:r>
            <a:br>
              <a:rPr lang="es-ES" dirty="0" smtClean="0"/>
            </a:br>
            <a:r>
              <a:rPr lang="es-ES" dirty="0" smtClean="0"/>
              <a:t>De inyección de tinta:  esparce gotitas de tinta en el papel; puede trabajar satisfactoriamente con colores y ofrece muy buena calidad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pantalla sensible al tacto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 </a:t>
            </a:r>
            <a:r>
              <a:rPr lang="es-ES" dirty="0" smtClean="0"/>
              <a:t>Monitores o pantallas ideales para lograr interactividad con el usuario. Se utilizan con computadoras y tienen gran calidad de resolución en la imagen.  El usuario interactúa con el programa de la computadora seleccionando o indicando selecciones tocando el monitor en las áreas que corresponda.  Muchos bancos utilizan este tipo de pantalla, empresas para promocionar sus productos “</a:t>
            </a:r>
            <a:r>
              <a:rPr lang="es-ES" dirty="0" err="1" smtClean="0"/>
              <a:t>Kioskos</a:t>
            </a:r>
            <a:r>
              <a:rPr lang="es-ES" dirty="0" smtClean="0"/>
              <a:t> electrónicos” y para presentar una base de datos para que el usuario aclare dudas o expanda sus conocimientos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bocinas (</a:t>
            </a:r>
            <a:r>
              <a:rPr lang="es-ES" dirty="0" err="1" smtClean="0"/>
              <a:t>speakers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- </a:t>
            </a:r>
            <a:r>
              <a:rPr lang="es-ES" dirty="0" smtClean="0"/>
              <a:t>salidas de respuesta audible. Si nuestro ordenador no dispusiera de unos altavoces, ninguno podría escuchar la música de bienvenida del Windows, ni los CD-ROM multimedia, ni enterarse del contenido de una enciclopedia interactiva. Su papel, aunque desvirtuado, es imprescindible, y constituye uno de los principales periféricos multimedia de los ordenadores. Los altavoces subwoofer y los sistemas de sonido 3D mejoran la calidad y la percepción del audio, convirtiendo la más aburrida de las secuencias de un juego, en un instante de sensaciones nuevas.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Registrador gráfico (plotter)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- </a:t>
            </a:r>
            <a:r>
              <a:rPr lang="es-ES" dirty="0" smtClean="0"/>
              <a:t>este dispositivo produce salidas en forma de planos, dibujos, mapas, esquemas e imágenes en general. Dispone de una o varias plumas que se mueven sobre la superficie del papel bajo el control del procesador. Su uso se suele reservar para dibujos de gran tamaño o que requieran diversidad de colores.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Proyector multimedia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genera </a:t>
            </a:r>
            <a:r>
              <a:rPr lang="es-ES" dirty="0" smtClean="0"/>
              <a:t>una ampliación de lo que hay en la pantalla de la computadora. Es adecuado para presentaciones en conferencias y pláticas.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299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DISPOSITIVOS DE SALIDA</vt:lpstr>
      <vt:lpstr>pantalla o monitor</vt:lpstr>
      <vt:lpstr>Impresora</vt:lpstr>
      <vt:lpstr>pantalla sensible al tacto</vt:lpstr>
      <vt:lpstr>bocinas (speakers)</vt:lpstr>
      <vt:lpstr>Registrador gráfico (plotter)</vt:lpstr>
      <vt:lpstr>Proyector multimedia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dc:creator>ALEX</dc:creator>
  <cp:lastModifiedBy>ALEX</cp:lastModifiedBy>
  <cp:revision>1</cp:revision>
  <dcterms:created xsi:type="dcterms:W3CDTF">2009-10-22T07:12:05Z</dcterms:created>
  <dcterms:modified xsi:type="dcterms:W3CDTF">2009-10-22T07:19:35Z</dcterms:modified>
</cp:coreProperties>
</file>