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69A98CA-414E-450A-BB86-A6926EBBC93C}" type="datetimeFigureOut">
              <a:rPr lang="es-MX" smtClean="0"/>
              <a:t>30/09/2009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167488B-4ED5-41FA-87A4-19613B4BF5F0}" type="slidenum">
              <a:rPr lang="es-MX" smtClean="0"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TARJETAS DE RED</a:t>
            </a:r>
            <a:br>
              <a:rPr lang="en-US" dirty="0" smtClean="0"/>
            </a:br>
            <a:endParaRPr lang="es-MX" dirty="0"/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512314"/>
            <a:ext cx="4648200" cy="3126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Program Files\Microsoft Office\Media\CntCD1\Photo1\j01749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962400"/>
            <a:ext cx="4876800" cy="2667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TAMAÑOS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LAN</a:t>
            </a:r>
            <a:r>
              <a:rPr lang="en-US" sz="4000" dirty="0" smtClean="0"/>
              <a:t>: redes de area local, pueden tener un tamaño desde un salon hasta la conexion de varios </a:t>
            </a:r>
            <a:r>
              <a:rPr lang="es-MX" sz="4000" dirty="0" smtClean="0"/>
              <a:t>edificios</a:t>
            </a:r>
            <a:r>
              <a:rPr lang="en-US" sz="4000" dirty="0" smtClean="0"/>
              <a:t>.</a:t>
            </a:r>
            <a:endParaRPr lang="es-MX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j0074718.wav">
            <a:hlinkClick r:id="" action="ppaction://media"/>
          </p:cNvPr>
          <p:cNvPicPr>
            <a:picLocks noRot="1" noChangeAspect="1"/>
          </p:cNvPicPr>
          <p:nvPr>
            <a:wavAudioFile r:embed="rId1" name="j0074718.wav"/>
          </p:nvPr>
        </p:nvPicPr>
        <p:blipFill>
          <a:blip r:embed="rId3"/>
          <a:stretch>
            <a:fillRect/>
          </a:stretch>
        </p:blipFill>
        <p:spPr>
          <a:xfrm>
            <a:off x="5334000" y="4953000"/>
            <a:ext cx="304800" cy="3048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WAN</a:t>
            </a:r>
            <a:r>
              <a:rPr lang="en-US" sz="4000" dirty="0" smtClean="0"/>
              <a:t>: Red de area  </a:t>
            </a:r>
            <a:r>
              <a:rPr lang="es-MX" sz="4000" dirty="0" smtClean="0"/>
              <a:t>amplia</a:t>
            </a:r>
            <a:r>
              <a:rPr lang="en-US" sz="4000" dirty="0" smtClean="0"/>
              <a:t>, es la conexion de dos o mas LAN, pueden tener una </a:t>
            </a:r>
            <a:r>
              <a:rPr lang="en-US" sz="4000" dirty="0" smtClean="0"/>
              <a:t>distancia</a:t>
            </a:r>
            <a:r>
              <a:rPr lang="en-US" sz="4000" dirty="0" smtClean="0"/>
              <a:t> entre </a:t>
            </a:r>
            <a:r>
              <a:rPr lang="es-MX" sz="4000" dirty="0" smtClean="0"/>
              <a:t>departmentos</a:t>
            </a:r>
            <a:r>
              <a:rPr lang="en-US" sz="4000" dirty="0" smtClean="0"/>
              <a:t> o entre paises.</a:t>
            </a:r>
            <a:endParaRPr lang="es-MX" sz="4000" dirty="0"/>
          </a:p>
        </p:txBody>
      </p:sp>
      <p:pic>
        <p:nvPicPr>
          <p:cNvPr id="3074" name="Picture 2" descr="C:\Program Files\Microsoft Office\Media\CntCD1\Animated\j023630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400" y="3886200"/>
            <a:ext cx="32004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639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PAN</a:t>
            </a:r>
            <a:r>
              <a:rPr lang="en-US" sz="3600" dirty="0" smtClean="0"/>
              <a:t>: redes de area </a:t>
            </a:r>
            <a:r>
              <a:rPr lang="es-MX" sz="3600" dirty="0" smtClean="0"/>
              <a:t> personal, estas son las redes mas pequeñas y son aquellas que se dan entre los dispositivos utilizados por una misma persona que pueden ser: De un celular a un *manos libres*, de una computadora a una impresora, etc. </a:t>
            </a:r>
            <a:endParaRPr lang="es-MX" sz="3600" dirty="0"/>
          </a:p>
        </p:txBody>
      </p:sp>
      <p:pic>
        <p:nvPicPr>
          <p:cNvPr id="4098" name="Picture 2" descr="C:\Program Files\Microsoft Office\Media\CntCD1\ClipArt3\j023785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3124200" cy="1905000"/>
          </a:xfrm>
          <a:prstGeom prst="rect">
            <a:avLst/>
          </a:prstGeom>
          <a:noFill/>
        </p:spPr>
      </p:pic>
      <p:pic>
        <p:nvPicPr>
          <p:cNvPr id="4101" name="Picture 5" descr="C:\Program Files\Microsoft Office\Media\CntCD1\Animated\j028413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4648200"/>
            <a:ext cx="1981200" cy="1905000"/>
          </a:xfrm>
          <a:prstGeom prst="rect">
            <a:avLst/>
          </a:prstGeom>
          <a:noFill/>
        </p:spPr>
      </p:pic>
      <p:pic>
        <p:nvPicPr>
          <p:cNvPr id="4103" name="Picture 7" descr="C:\Program Files\Microsoft Office\Media\CntCD1\Animated\j0315839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4876800"/>
            <a:ext cx="21336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</TotalTime>
  <Words>100</Words>
  <Application>Microsoft Office PowerPoint</Application>
  <PresentationFormat>Presentación en pantalla (4:3)</PresentationFormat>
  <Paragraphs>5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Brío</vt:lpstr>
      <vt:lpstr>TARJETAS DE RED </vt:lpstr>
      <vt:lpstr>TAMAÑOS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TARJETAS DE RED</dc:title>
  <dc:creator>Wendy</dc:creator>
  <cp:lastModifiedBy>Wendy</cp:lastModifiedBy>
  <cp:revision>7</cp:revision>
  <dcterms:created xsi:type="dcterms:W3CDTF">2009-10-01T01:43:47Z</dcterms:created>
  <dcterms:modified xsi:type="dcterms:W3CDTF">2009-10-01T02:47:40Z</dcterms:modified>
</cp:coreProperties>
</file>