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72AACB-57EA-44F1-82AA-53F9E51CED2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D6CB70-0AB2-4C9F-AF11-6C987F6338E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84793"/>
            <a:ext cx="7772400" cy="1829761"/>
          </a:xfrm>
        </p:spPr>
        <p:txBody>
          <a:bodyPr/>
          <a:lstStyle/>
          <a:p>
            <a:r>
              <a:rPr lang="es-ES" b="1" dirty="0" smtClean="0"/>
              <a:t>Periféricos de entrada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2285992"/>
            <a:ext cx="7772400" cy="300039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Los dispositivos de entrada proveen el medio fundamental para transferir hacia la computadora (más propiamente al procesador) información desde alguna fuente, sea local o </a:t>
            </a:r>
            <a:r>
              <a:rPr lang="es-ES" dirty="0" smtClean="0"/>
              <a:t>remota. Entre los periféricos de entrada se puede mencionar: </a:t>
            </a:r>
            <a:r>
              <a:rPr lang="es-ES" dirty="0" smtClean="0"/>
              <a:t> </a:t>
            </a:r>
            <a:r>
              <a:rPr lang="es-ES" dirty="0" smtClean="0"/>
              <a:t>teclado, </a:t>
            </a:r>
            <a:r>
              <a:rPr lang="es-ES" i="1" dirty="0" smtClean="0"/>
              <a:t>mouse</a:t>
            </a:r>
            <a:r>
              <a:rPr lang="es-ES" dirty="0" smtClean="0"/>
              <a:t> o ratón, escáner, </a:t>
            </a:r>
            <a:r>
              <a:rPr lang="es-ES" dirty="0" smtClean="0"/>
              <a:t>micrófono, </a:t>
            </a:r>
            <a:r>
              <a:rPr lang="es-ES" dirty="0" smtClean="0"/>
              <a:t>cámara web , lectores ópticos de código de barras, Joystick, lectora de CD o </a:t>
            </a:r>
            <a:r>
              <a:rPr lang="es-ES" dirty="0" smtClean="0"/>
              <a:t>DVD, </a:t>
            </a:r>
            <a:r>
              <a:rPr lang="es-ES" dirty="0" smtClean="0"/>
              <a:t>placas de adquisición/conversión de datos, etc.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77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Periféricos de entrada 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Periféricos de entrada </dc:title>
  <dc:creator>Nain Salvador Hdez</dc:creator>
  <cp:lastModifiedBy>Nain Salvador Hdez</cp:lastModifiedBy>
  <cp:revision>1</cp:revision>
  <dcterms:created xsi:type="dcterms:W3CDTF">2009-10-22T01:10:20Z</dcterms:created>
  <dcterms:modified xsi:type="dcterms:W3CDTF">2009-10-22T01:12:45Z</dcterms:modified>
</cp:coreProperties>
</file>