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B4B-62E9-4832-857A-C8EE9B40FE46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0E89-D99F-442B-9740-97E367D2AAB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B4B-62E9-4832-857A-C8EE9B40FE46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0E89-D99F-442B-9740-97E367D2A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B4B-62E9-4832-857A-C8EE9B40FE46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0E89-D99F-442B-9740-97E367D2A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B4B-62E9-4832-857A-C8EE9B40FE46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0E89-D99F-442B-9740-97E367D2A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B4B-62E9-4832-857A-C8EE9B40FE46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2B0E89-D99F-442B-9740-97E367D2AAB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B4B-62E9-4832-857A-C8EE9B40FE46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0E89-D99F-442B-9740-97E367D2A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B4B-62E9-4832-857A-C8EE9B40FE46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0E89-D99F-442B-9740-97E367D2A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B4B-62E9-4832-857A-C8EE9B40FE46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0E89-D99F-442B-9740-97E367D2A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B4B-62E9-4832-857A-C8EE9B40FE46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0E89-D99F-442B-9740-97E367D2A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B4B-62E9-4832-857A-C8EE9B40FE46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0E89-D99F-442B-9740-97E367D2A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1B4B-62E9-4832-857A-C8EE9B40FE46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0E89-D99F-442B-9740-97E367D2A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621B4B-62E9-4832-857A-C8EE9B40FE46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2B0E89-D99F-442B-9740-97E367D2AABF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2628920"/>
          </a:xfrm>
        </p:spPr>
        <p:txBody>
          <a:bodyPr>
            <a:normAutofit/>
          </a:bodyPr>
          <a:lstStyle/>
          <a:p>
            <a:r>
              <a:rPr lang="es-ES" sz="6000" b="1" dirty="0" smtClean="0"/>
              <a:t>Monousuario</a:t>
            </a:r>
            <a:endParaRPr lang="es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454756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Un </a:t>
            </a:r>
            <a:r>
              <a:rPr lang="es-ES" b="1" dirty="0" smtClean="0"/>
              <a:t>sistema operativo monousuario</a:t>
            </a:r>
            <a:r>
              <a:rPr lang="es-ES" dirty="0" smtClean="0"/>
              <a:t> (de </a:t>
            </a:r>
            <a:r>
              <a:rPr lang="es-ES" i="1" dirty="0" smtClean="0"/>
              <a:t>mono</a:t>
            </a:r>
            <a:r>
              <a:rPr lang="es-ES" dirty="0" smtClean="0"/>
              <a:t>: 'uno'; y </a:t>
            </a:r>
            <a:r>
              <a:rPr lang="es-ES" i="1" dirty="0" smtClean="0"/>
              <a:t>usuario</a:t>
            </a:r>
            <a:r>
              <a:rPr lang="es-ES" dirty="0" smtClean="0"/>
              <a:t>) es un sistema operativo que sólo puede ser ocupado por un único usuario en un determinado tiempo. Ejemplo de sistemas monousuario son las versiones domésticas de Windows. Administra recursos de memoria procesos y dispositivos de las PC'S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53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Vértice</vt:lpstr>
      <vt:lpstr>Monousuario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Monousuario</dc:title>
  <dc:creator>Nain Salvador Hdez</dc:creator>
  <cp:lastModifiedBy>Nain Salvador Hdez</cp:lastModifiedBy>
  <cp:revision>1</cp:revision>
  <dcterms:created xsi:type="dcterms:W3CDTF">2009-10-23T01:25:24Z</dcterms:created>
  <dcterms:modified xsi:type="dcterms:W3CDTF">2009-10-23T01:27:36Z</dcterms:modified>
</cp:coreProperties>
</file>