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E6FFD01-2EB5-4369-9156-C26BD2D709A9}" type="datetimeFigureOut">
              <a:rPr lang="es-ES_tradnl" smtClean="0"/>
              <a:t>23/10/2009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4C6ED2B-6C6C-4206-AA7E-CD84EDD9F603}" type="slidenum">
              <a:rPr lang="es-ES_tradnl" smtClean="0"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581142"/>
          </a:xfrm>
        </p:spPr>
        <p:txBody>
          <a:bodyPr>
            <a:normAutofit/>
          </a:bodyPr>
          <a:lstStyle/>
          <a:p>
            <a:r>
              <a:rPr lang="es-ES_tradnl" dirty="0" smtClean="0"/>
              <a:t>PARTES DE LA  </a:t>
            </a:r>
            <a:br>
              <a:rPr lang="es-ES_tradnl" dirty="0" smtClean="0"/>
            </a:br>
            <a:r>
              <a:rPr lang="es-ES_tradnl" dirty="0" smtClean="0"/>
              <a:t>COMPUTADORA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5" name="4 Imagen" descr="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286124"/>
            <a:ext cx="4857784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SOFTWARE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Software de sistema</a:t>
            </a:r>
          </a:p>
          <a:p>
            <a:r>
              <a:rPr lang="es-ES_tradnl" dirty="0" smtClean="0"/>
              <a:t>Software de aplicación</a:t>
            </a:r>
            <a:endParaRPr lang="es-ES_tradnl" dirty="0"/>
          </a:p>
        </p:txBody>
      </p:sp>
      <p:pic>
        <p:nvPicPr>
          <p:cNvPr id="4" name="3 Imagen" descr="softwarev30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429000"/>
            <a:ext cx="7715304" cy="26574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HARDWARE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ES LA PARTE TANGIBLE DELA COMPUTADORA</a:t>
            </a:r>
          </a:p>
          <a:p>
            <a:r>
              <a:rPr lang="es-ES_tradnl" dirty="0" smtClean="0"/>
              <a:t>SE DIVIDE EN :</a:t>
            </a:r>
          </a:p>
          <a:p>
            <a:r>
              <a:rPr lang="es-ES_tradnl" dirty="0" smtClean="0"/>
              <a:t>DISPOSITIVOS DE ENTRADA</a:t>
            </a:r>
          </a:p>
          <a:p>
            <a:r>
              <a:rPr lang="es-ES_tradnl" dirty="0" smtClean="0"/>
              <a:t>DISPOSITIVOS DEALMACENAMIENTO</a:t>
            </a:r>
          </a:p>
          <a:p>
            <a:r>
              <a:rPr lang="es-ES_tradnl" dirty="0" smtClean="0"/>
              <a:t>DISPOSITIVOS DE SALIDA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USUARIO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DIVIDE EN:</a:t>
            </a:r>
          </a:p>
          <a:p>
            <a:r>
              <a:rPr lang="es-ES_tradnl" dirty="0" smtClean="0"/>
              <a:t> MULTIUSUARIO</a:t>
            </a:r>
          </a:p>
          <a:p>
            <a:r>
              <a:rPr lang="es-ES_tradnl" dirty="0" smtClean="0"/>
              <a:t>MONOUSUARIO</a:t>
            </a:r>
            <a:endParaRPr lang="es-ES_tradnl" dirty="0"/>
          </a:p>
        </p:txBody>
      </p:sp>
      <p:pic>
        <p:nvPicPr>
          <p:cNvPr id="4" name="3 Imagen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857628"/>
            <a:ext cx="6143668" cy="27003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CPU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compone de</a:t>
            </a:r>
          </a:p>
          <a:p>
            <a:r>
              <a:rPr lang="es-ES_tradnl" dirty="0" smtClean="0"/>
              <a:t>Unidad aritmética lógica</a:t>
            </a:r>
          </a:p>
          <a:p>
            <a:r>
              <a:rPr lang="es-ES_tradnl" dirty="0" smtClean="0"/>
              <a:t>Unidad de control</a:t>
            </a:r>
          </a:p>
          <a:p>
            <a:r>
              <a:rPr lang="es-ES_tradnl" dirty="0" smtClean="0"/>
              <a:t>Memoria principal</a:t>
            </a:r>
          </a:p>
          <a:p>
            <a:r>
              <a:rPr lang="es-ES_tradnl" dirty="0" smtClean="0"/>
              <a:t>Registros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</TotalTime>
  <Words>51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PARTES DE LA   COMPUTADORA</vt:lpstr>
      <vt:lpstr>SOFTWARE</vt:lpstr>
      <vt:lpstr>HARDWARE</vt:lpstr>
      <vt:lpstr>USUARIO </vt:lpstr>
      <vt:lpstr>EL CPU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PARTES DE LA   RA</dc:title>
  <dc:creator>biblioteca</dc:creator>
  <cp:lastModifiedBy>biblioteca</cp:lastModifiedBy>
  <cp:revision>2</cp:revision>
  <dcterms:created xsi:type="dcterms:W3CDTF">2009-10-23T13:29:34Z</dcterms:created>
  <dcterms:modified xsi:type="dcterms:W3CDTF">2009-10-23T13:48:51Z</dcterms:modified>
</cp:coreProperties>
</file>