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1C1FBB5-7518-497A-99E0-FAC0D94BD611}" type="datetimeFigureOut">
              <a:rPr lang="es-SV" smtClean="0"/>
              <a:t>28/10/2009</a:t>
            </a:fld>
            <a:endParaRPr lang="es-SV"/>
          </a:p>
        </p:txBody>
      </p:sp>
      <p:sp>
        <p:nvSpPr>
          <p:cNvPr id="19" name="18 Marcador de pie de página"/>
          <p:cNvSpPr>
            <a:spLocks noGrp="1"/>
          </p:cNvSpPr>
          <p:nvPr>
            <p:ph type="ftr" sz="quarter" idx="11"/>
          </p:nvPr>
        </p:nvSpPr>
        <p:spPr/>
        <p:txBody>
          <a:bodyPr/>
          <a:lstStyle/>
          <a:p>
            <a:endParaRPr lang="es-SV"/>
          </a:p>
        </p:txBody>
      </p:sp>
      <p:sp>
        <p:nvSpPr>
          <p:cNvPr id="27" name="26 Marcador de número de diapositiva"/>
          <p:cNvSpPr>
            <a:spLocks noGrp="1"/>
          </p:cNvSpPr>
          <p:nvPr>
            <p:ph type="sldNum" sz="quarter" idx="12"/>
          </p:nvPr>
        </p:nvSpPr>
        <p:spPr/>
        <p:txBody>
          <a:bodyPr/>
          <a:lstStyle/>
          <a:p>
            <a:fld id="{9426E175-E080-4B89-92A7-992B2648C59A}" type="slidenum">
              <a:rPr lang="es-SV" smtClean="0"/>
              <a:t>‹Nº›</a:t>
            </a:fld>
            <a:endParaRPr lang="es-SV"/>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1C1FBB5-7518-497A-99E0-FAC0D94BD611}" type="datetimeFigureOut">
              <a:rPr lang="es-SV" smtClean="0"/>
              <a:t>28/10/2009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426E175-E080-4B89-92A7-992B2648C59A}" type="slidenum">
              <a:rPr lang="es-SV" smtClean="0"/>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1C1FBB5-7518-497A-99E0-FAC0D94BD611}" type="datetimeFigureOut">
              <a:rPr lang="es-SV" smtClean="0"/>
              <a:t>28/10/2009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426E175-E080-4B89-92A7-992B2648C59A}" type="slidenum">
              <a:rPr lang="es-SV" smtClean="0"/>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1C1FBB5-7518-497A-99E0-FAC0D94BD611}" type="datetimeFigureOut">
              <a:rPr lang="es-SV" smtClean="0"/>
              <a:t>28/10/2009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426E175-E080-4B89-92A7-992B2648C59A}" type="slidenum">
              <a:rPr lang="es-SV" smtClean="0"/>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1C1FBB5-7518-497A-99E0-FAC0D94BD611}" type="datetimeFigureOut">
              <a:rPr lang="es-SV" smtClean="0"/>
              <a:t>28/10/2009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426E175-E080-4B89-92A7-992B2648C59A}" type="slidenum">
              <a:rPr lang="es-SV" smtClean="0"/>
              <a:t>‹Nº›</a:t>
            </a:fld>
            <a:endParaRPr lang="es-SV"/>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1C1FBB5-7518-497A-99E0-FAC0D94BD611}" type="datetimeFigureOut">
              <a:rPr lang="es-SV" smtClean="0"/>
              <a:t>28/10/2009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426E175-E080-4B89-92A7-992B2648C59A}" type="slidenum">
              <a:rPr lang="es-SV" smtClean="0"/>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1C1FBB5-7518-497A-99E0-FAC0D94BD611}" type="datetimeFigureOut">
              <a:rPr lang="es-SV" smtClean="0"/>
              <a:t>28/10/2009</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9426E175-E080-4B89-92A7-992B2648C59A}" type="slidenum">
              <a:rPr lang="es-SV" smtClean="0"/>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1C1FBB5-7518-497A-99E0-FAC0D94BD611}" type="datetimeFigureOut">
              <a:rPr lang="es-SV" smtClean="0"/>
              <a:t>28/10/2009</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9426E175-E080-4B89-92A7-992B2648C59A}" type="slidenum">
              <a:rPr lang="es-SV" smtClean="0"/>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1C1FBB5-7518-497A-99E0-FAC0D94BD611}" type="datetimeFigureOut">
              <a:rPr lang="es-SV" smtClean="0"/>
              <a:t>28/10/2009</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9426E175-E080-4B89-92A7-992B2648C59A}" type="slidenum">
              <a:rPr lang="es-SV" smtClean="0"/>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1C1FBB5-7518-497A-99E0-FAC0D94BD611}" type="datetimeFigureOut">
              <a:rPr lang="es-SV" smtClean="0"/>
              <a:t>28/10/2009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426E175-E080-4B89-92A7-992B2648C59A}" type="slidenum">
              <a:rPr lang="es-SV" smtClean="0"/>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1C1FBB5-7518-497A-99E0-FAC0D94BD611}" type="datetimeFigureOut">
              <a:rPr lang="es-SV" smtClean="0"/>
              <a:t>28/10/2009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a:xfrm>
            <a:off x="8077200" y="6356350"/>
            <a:ext cx="609600" cy="365125"/>
          </a:xfrm>
        </p:spPr>
        <p:txBody>
          <a:bodyPr/>
          <a:lstStyle/>
          <a:p>
            <a:fld id="{9426E175-E080-4B89-92A7-992B2648C59A}" type="slidenum">
              <a:rPr lang="es-SV" smtClean="0"/>
              <a:t>‹Nº›</a:t>
            </a:fld>
            <a:endParaRPr lang="es-SV"/>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C1FBB5-7518-497A-99E0-FAC0D94BD611}" type="datetimeFigureOut">
              <a:rPr lang="es-SV" smtClean="0"/>
              <a:t>28/10/2009</a:t>
            </a:fld>
            <a:endParaRPr lang="es-SV"/>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SV"/>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26E175-E080-4B89-92A7-992B2648C59A}" type="slidenum">
              <a:rPr lang="es-SV" smtClean="0"/>
              <a:t>‹Nº›</a:t>
            </a:fld>
            <a:endParaRPr lang="es-SV"/>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500034" y="500042"/>
            <a:ext cx="3114668" cy="727058"/>
          </a:xfrm>
        </p:spPr>
        <p:txBody>
          <a:bodyPr>
            <a:normAutofit/>
          </a:bodyPr>
          <a:lstStyle/>
          <a:p>
            <a:pPr algn="ctr"/>
            <a:r>
              <a:rPr lang="es-SV" sz="4000" dirty="0" smtClean="0"/>
              <a:t>Gen </a:t>
            </a:r>
            <a:endParaRPr lang="es-SV" sz="4000" dirty="0"/>
          </a:p>
        </p:txBody>
      </p:sp>
      <p:sp>
        <p:nvSpPr>
          <p:cNvPr id="5" name="4 Marcador de contenido"/>
          <p:cNvSpPr>
            <a:spLocks noGrp="1"/>
          </p:cNvSpPr>
          <p:nvPr>
            <p:ph sz="half" idx="1"/>
          </p:nvPr>
        </p:nvSpPr>
        <p:spPr>
          <a:xfrm>
            <a:off x="3929058" y="1142984"/>
            <a:ext cx="4683122" cy="4710129"/>
          </a:xfrm>
        </p:spPr>
        <p:txBody>
          <a:bodyPr>
            <a:normAutofit fontScale="77500" lnSpcReduction="20000"/>
          </a:bodyPr>
          <a:lstStyle/>
          <a:p>
            <a:r>
              <a:rPr lang="es-SV" dirty="0" smtClean="0"/>
              <a:t>Gen, unidad de herencia, partícula de material genético que determina la herencia de una característica determinada, o de un grupo de ellas. En términos moleculares puede definirse como la secuencia lineal de nucleótidos considerada como unidad de almacenamiento de información. Los genes están localizados en los cromosomas en el núcleo celular y se disponen en línea a lo largo de cada uno de ellos. Cada gen ocupa en el cromosoma una posición, o locus. Por esta razón, el término </a:t>
            </a:r>
            <a:r>
              <a:rPr lang="es-SV" i="1" dirty="0" smtClean="0"/>
              <a:t>locus</a:t>
            </a:r>
            <a:r>
              <a:rPr lang="es-SV" dirty="0" smtClean="0"/>
              <a:t> se intercambia en muchas ocasiones con el de</a:t>
            </a:r>
            <a:r>
              <a:rPr lang="es-SV" i="1" dirty="0" smtClean="0"/>
              <a:t> gen.</a:t>
            </a:r>
            <a:endParaRPr lang="es-SV" dirty="0"/>
          </a:p>
        </p:txBody>
      </p:sp>
      <p:pic>
        <p:nvPicPr>
          <p:cNvPr id="1026" name="Picture 2"/>
          <p:cNvPicPr>
            <a:picLocks noChangeAspect="1" noChangeArrowheads="1"/>
          </p:cNvPicPr>
          <p:nvPr/>
        </p:nvPicPr>
        <p:blipFill>
          <a:blip r:embed="rId2"/>
          <a:srcRect/>
          <a:stretch>
            <a:fillRect/>
          </a:stretch>
        </p:blipFill>
        <p:spPr bwMode="auto">
          <a:xfrm>
            <a:off x="454314" y="1419212"/>
            <a:ext cx="3265137" cy="4724028"/>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SV" sz="4000" dirty="0" smtClean="0"/>
              <a:t>cromosomas</a:t>
            </a:r>
            <a:endParaRPr lang="es-SV" sz="4000" dirty="0"/>
          </a:p>
        </p:txBody>
      </p:sp>
      <p:sp>
        <p:nvSpPr>
          <p:cNvPr id="3" name="2 Marcador de contenido"/>
          <p:cNvSpPr>
            <a:spLocks noGrp="1"/>
          </p:cNvSpPr>
          <p:nvPr>
            <p:ph sz="half" idx="1"/>
          </p:nvPr>
        </p:nvSpPr>
        <p:spPr>
          <a:xfrm>
            <a:off x="4714876" y="1428735"/>
            <a:ext cx="4214842" cy="4572033"/>
          </a:xfrm>
          <a:effectLst>
            <a:glow rad="228600">
              <a:schemeClr val="accent5">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r>
              <a:rPr lang="es-SV" dirty="0" smtClean="0"/>
              <a:t>Los cromosomas contienen la información genética del organismo. Cada tipo de organismo tiene un número de cromosomas determinado; en la especie humana, por ejemplo, hay 23 pares de cromosomas organizados en 8 grupos por tamaño y forma. La mitad de los cromosomas proceden del padre, y la otra mitad de la madre. Las diferencias entre individuos reflejan la recombinación genética de estos juegos de cromosomas al pasar de una generación a otra.</a:t>
            </a:r>
          </a:p>
          <a:p>
            <a:endParaRPr lang="es-SV" dirty="0"/>
          </a:p>
        </p:txBody>
      </p:sp>
      <p:pic>
        <p:nvPicPr>
          <p:cNvPr id="2051" name="Picture 3"/>
          <p:cNvPicPr>
            <a:picLocks noChangeAspect="1" noChangeArrowheads="1"/>
          </p:cNvPicPr>
          <p:nvPr/>
        </p:nvPicPr>
        <p:blipFill>
          <a:blip r:embed="rId2"/>
          <a:srcRect/>
          <a:stretch>
            <a:fillRect/>
          </a:stretch>
        </p:blipFill>
        <p:spPr bwMode="auto">
          <a:xfrm>
            <a:off x="500034" y="1857364"/>
            <a:ext cx="3924300" cy="404812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181</Words>
  <Application>Microsoft Office PowerPoint</Application>
  <PresentationFormat>Presentación en pantalla (4:3)</PresentationFormat>
  <Paragraphs>4</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Flujo</vt:lpstr>
      <vt:lpstr>Gen </vt:lpstr>
      <vt:lpstr>cromosomas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 </dc:title>
  <dc:creator>Wolf</dc:creator>
  <cp:lastModifiedBy>Wolf</cp:lastModifiedBy>
  <cp:revision>1</cp:revision>
  <dcterms:created xsi:type="dcterms:W3CDTF">2009-10-28T20:39:57Z</dcterms:created>
  <dcterms:modified xsi:type="dcterms:W3CDTF">2009-10-28T20:49:44Z</dcterms:modified>
</cp:coreProperties>
</file>