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B471FC-DFC0-4DD8-A7F9-B54AF811D25B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C0CE62-C6E0-4952-84F3-B188110B3B7F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USUARIO</a:t>
            </a:r>
            <a:br>
              <a:rPr lang="es-MX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939622"/>
          </a:xfrm>
        </p:spPr>
        <p:txBody>
          <a:bodyPr>
            <a:normAutofit fontScale="90000"/>
          </a:bodyPr>
          <a:lstStyle/>
          <a:p>
            <a:r>
              <a:rPr lang="es-ES" sz="3100" dirty="0" smtClean="0"/>
              <a:t>Un </a:t>
            </a:r>
            <a:r>
              <a:rPr lang="es-ES" sz="3100" b="1" dirty="0" smtClean="0"/>
              <a:t>usuario</a:t>
            </a:r>
            <a:r>
              <a:rPr lang="es-ES" sz="3100" dirty="0" smtClean="0"/>
              <a:t> es la </a:t>
            </a:r>
            <a:r>
              <a:rPr lang="es-ES" sz="3100" b="1" dirty="0" smtClean="0"/>
              <a:t>persona</a:t>
            </a:r>
            <a:r>
              <a:rPr lang="es-ES" sz="3100" dirty="0" smtClean="0"/>
              <a:t> que utiliza o trabaja con algún objeto o que es destinataria de algún servicio público o privado, empresarial o profesional.</a:t>
            </a:r>
            <a:br>
              <a:rPr lang="es-ES" sz="3100" dirty="0" smtClean="0"/>
            </a:br>
            <a:r>
              <a:rPr lang="es-ES" sz="3100" dirty="0" smtClean="0"/>
              <a:t>Sin embargo, usuario según la RAE (Real Academia Española) es "</a:t>
            </a:r>
            <a:r>
              <a:rPr lang="es-ES" sz="3100" i="1" dirty="0" smtClean="0"/>
              <a:t>aquel que usa algo</a:t>
            </a:r>
            <a:r>
              <a:rPr lang="es-ES" sz="3100" dirty="0" smtClean="0"/>
              <a:t>". Esto es algo que se opone a los conceptos de web semántica, web 2.0 y 3.0, trabajo colaborativo..., ya que la realidad actual prima a los ciudadanos como emisores y no sólo como receptores que "usan" los medios.</a:t>
            </a:r>
            <a:br>
              <a:rPr lang="es-ES" sz="3100" dirty="0" smtClean="0"/>
            </a:br>
            <a:r>
              <a:rPr lang="es-ES" sz="3100" dirty="0" smtClean="0"/>
              <a:t>Es preferible, por tanto, hablar de actores, sujetos, ciudadanos, para referirse a las personas que interactúan en las redes digitales.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AE00AE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28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Flujo</vt:lpstr>
      <vt:lpstr>USUARIO </vt:lpstr>
      <vt:lpstr>Un usuario es la persona que utiliza o trabaja con algún objeto o que es destinataria de algún servicio público o privado, empresarial o profesional. Sin embargo, usuario según la RAE (Real Academia Española) es "aquel que usa algo". Esto es algo que se opone a los conceptos de web semántica, web 2.0 y 3.0, trabajo colaborativo..., ya que la realidad actual prima a los ciudadanos como emisores y no sólo como receptores que "usan" los medios. Es preferible, por tanto, hablar de actores, sujetos, ciudadanos, para referirse a las personas que interactúan en las redes digitales.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USUARIO </dc:title>
  <dc:creator>ALEX</dc:creator>
  <cp:lastModifiedBy>ALEX</cp:lastModifiedBy>
  <cp:revision>1</cp:revision>
  <dcterms:created xsi:type="dcterms:W3CDTF">2009-10-22T13:45:21Z</dcterms:created>
  <dcterms:modified xsi:type="dcterms:W3CDTF">2009-10-22T13:46:36Z</dcterms:modified>
</cp:coreProperties>
</file>