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F64A73CF-F168-4AE3-B20A-143B02D97638}" type="datetimeFigureOut">
              <a:rPr lang="es-ES" smtClean="0"/>
              <a:t>20/10/2009</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3141FB3-65D5-4177-AF4E-4D754B5C356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64A73CF-F168-4AE3-B20A-143B02D97638}"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141FB3-65D5-4177-AF4E-4D754B5C356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64A73CF-F168-4AE3-B20A-143B02D97638}"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141FB3-65D5-4177-AF4E-4D754B5C356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64A73CF-F168-4AE3-B20A-143B02D97638}"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141FB3-65D5-4177-AF4E-4D754B5C356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64A73CF-F168-4AE3-B20A-143B02D97638}"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141FB3-65D5-4177-AF4E-4D754B5C356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64A73CF-F168-4AE3-B20A-143B02D97638}" type="datetimeFigureOut">
              <a:rPr lang="es-ES" smtClean="0"/>
              <a:t>20/10/2009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141FB3-65D5-4177-AF4E-4D754B5C3565}"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F64A73CF-F168-4AE3-B20A-143B02D97638}" type="datetimeFigureOut">
              <a:rPr lang="es-ES" smtClean="0"/>
              <a:t>20/10/2009</a:t>
            </a:fld>
            <a:endParaRPr lang="es-ES"/>
          </a:p>
        </p:txBody>
      </p:sp>
      <p:sp>
        <p:nvSpPr>
          <p:cNvPr id="27" name="26 Marcador de número de diapositiva"/>
          <p:cNvSpPr>
            <a:spLocks noGrp="1"/>
          </p:cNvSpPr>
          <p:nvPr>
            <p:ph type="sldNum" sz="quarter" idx="11"/>
          </p:nvPr>
        </p:nvSpPr>
        <p:spPr/>
        <p:txBody>
          <a:bodyPr rtlCol="0"/>
          <a:lstStyle/>
          <a:p>
            <a:fld id="{53141FB3-65D5-4177-AF4E-4D754B5C3565}" type="slidenum">
              <a:rPr lang="es-ES" smtClean="0"/>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F64A73CF-F168-4AE3-B20A-143B02D97638}" type="datetimeFigureOut">
              <a:rPr lang="es-ES" smtClean="0"/>
              <a:t>20/10/2009</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53141FB3-65D5-4177-AF4E-4D754B5C356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4A73CF-F168-4AE3-B20A-143B02D97638}" type="datetimeFigureOut">
              <a:rPr lang="es-ES" smtClean="0"/>
              <a:t>20/10/2009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3141FB3-65D5-4177-AF4E-4D754B5C356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64A73CF-F168-4AE3-B20A-143B02D97638}" type="datetimeFigureOut">
              <a:rPr lang="es-ES" smtClean="0"/>
              <a:t>20/10/2009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141FB3-65D5-4177-AF4E-4D754B5C356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64A73CF-F168-4AE3-B20A-143B02D97638}" type="datetimeFigureOut">
              <a:rPr lang="es-ES" smtClean="0"/>
              <a:t>20/10/2009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141FB3-65D5-4177-AF4E-4D754B5C356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64A73CF-F168-4AE3-B20A-143B02D97638}" type="datetimeFigureOut">
              <a:rPr lang="es-ES" smtClean="0"/>
              <a:t>20/10/2009</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3141FB3-65D5-4177-AF4E-4D754B5C356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smtClean="0"/>
              <a:t>Matriz de puntos (Dot-Matrix)</a:t>
            </a:r>
            <a:endParaRPr lang="es-ES" dirty="0"/>
          </a:p>
        </p:txBody>
      </p:sp>
      <p:sp>
        <p:nvSpPr>
          <p:cNvPr id="3" name="2 Subtítulo"/>
          <p:cNvSpPr>
            <a:spLocks noGrp="1"/>
          </p:cNvSpPr>
          <p:nvPr>
            <p:ph type="subTitle" idx="1"/>
          </p:nvPr>
        </p:nvSpPr>
        <p:spPr>
          <a:xfrm>
            <a:off x="457200" y="3899938"/>
            <a:ext cx="4953000" cy="2600896"/>
          </a:xfrm>
        </p:spPr>
        <p:txBody>
          <a:bodyPr>
            <a:normAutofit fontScale="77500" lnSpcReduction="20000"/>
          </a:bodyPr>
          <a:lstStyle/>
          <a:p>
            <a:r>
              <a:rPr lang="es-ES" dirty="0" smtClean="0"/>
              <a:t>El término matriz o de puntos se usa específicamente para las impresoras de impacto que utilizan una matriz de pequeños alfileres para crear puntos precisos. La ventaja de la matriz de puntos sobre otras impresoras de impacto es que estas pueden producir imágenes gráficas además </a:t>
            </a:r>
            <a:r>
              <a:rPr lang="es-ES" smtClean="0"/>
              <a:t>de texto, </a:t>
            </a:r>
            <a:r>
              <a:rPr lang="es-ES" dirty="0" smtClean="0"/>
              <a:t>el texto es generalmente de calidad más pobre que las impresoras basadas en impacto de tipos.</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TotalTime>
  <Words>72</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Urbano</vt:lpstr>
      <vt:lpstr>Matriz de puntos (Dot-Matrix)</vt:lpstr>
    </vt:vector>
  </TitlesOfParts>
  <Company>servyvent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Matriz de puntos (Dot-Matrix)</dc:title>
  <dc:creator>Nain Salvador Hdez</dc:creator>
  <cp:lastModifiedBy>Nain Salvador Hdez</cp:lastModifiedBy>
  <cp:revision>1</cp:revision>
  <dcterms:created xsi:type="dcterms:W3CDTF">2009-10-20T01:29:03Z</dcterms:created>
  <dcterms:modified xsi:type="dcterms:W3CDTF">2009-10-20T01:34:52Z</dcterms:modified>
</cp:coreProperties>
</file>