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F1F3190-3C2C-4480-9DB6-8E81C19A8402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A2884C7-3F2A-4A79-8C71-763CDD8A299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1F3190-3C2C-4480-9DB6-8E81C19A8402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2884C7-3F2A-4A79-8C71-763CDD8A299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1F3190-3C2C-4480-9DB6-8E81C19A8402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2884C7-3F2A-4A79-8C71-763CDD8A299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1F3190-3C2C-4480-9DB6-8E81C19A8402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2884C7-3F2A-4A79-8C71-763CDD8A2991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1F3190-3C2C-4480-9DB6-8E81C19A8402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2884C7-3F2A-4A79-8C71-763CDD8A2991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1F3190-3C2C-4480-9DB6-8E81C19A8402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2884C7-3F2A-4A79-8C71-763CDD8A2991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1F3190-3C2C-4480-9DB6-8E81C19A8402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2884C7-3F2A-4A79-8C71-763CDD8A299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1F3190-3C2C-4480-9DB6-8E81C19A8402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2884C7-3F2A-4A79-8C71-763CDD8A2991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1F3190-3C2C-4480-9DB6-8E81C19A8402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2884C7-3F2A-4A79-8C71-763CDD8A299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F1F3190-3C2C-4480-9DB6-8E81C19A8402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2884C7-3F2A-4A79-8C71-763CDD8A299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F1F3190-3C2C-4480-9DB6-8E81C19A8402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A2884C7-3F2A-4A79-8C71-763CDD8A2991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F1F3190-3C2C-4480-9DB6-8E81C19A8402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A2884C7-3F2A-4A79-8C71-763CDD8A2991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nografias.com/trabajos12/eticaplic/eticaplic.shtml" TargetMode="External"/><Relationship Id="rId2" Type="http://schemas.openxmlformats.org/officeDocument/2006/relationships/hyperlink" Target="http://www.monografias.com/trabajos7/sisinf/sisinf.s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Pl%C3%A1stico" TargetMode="External"/><Relationship Id="rId2" Type="http://schemas.openxmlformats.org/officeDocument/2006/relationships/hyperlink" Target="http://es.wikipedia.org/wiki/Dispositivo_apuntado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Monitor_de_computadora" TargetMode="External"/><Relationship Id="rId5" Type="http://schemas.openxmlformats.org/officeDocument/2006/relationships/hyperlink" Target="http://es.wikipedia.org/wiki/Dimensi%C3%B3n" TargetMode="External"/><Relationship Id="rId4" Type="http://schemas.openxmlformats.org/officeDocument/2006/relationships/hyperlink" Target="http://es.wikipedia.org/wiki/Mano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DISPOSITIVOS DE ENTRADA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Son </a:t>
            </a:r>
            <a:r>
              <a:rPr lang="es-ES" dirty="0" smtClean="0"/>
              <a:t>los que envían </a:t>
            </a:r>
            <a:r>
              <a:rPr lang="es-ES" dirty="0" smtClean="0">
                <a:hlinkClick r:id="rId2"/>
              </a:rPr>
              <a:t>información</a:t>
            </a:r>
            <a:r>
              <a:rPr lang="es-ES" dirty="0" smtClean="0"/>
              <a:t> a la unidad de procesamiento, en </a:t>
            </a:r>
            <a:r>
              <a:rPr lang="es-ES" dirty="0" smtClean="0">
                <a:hlinkClick r:id="rId3"/>
              </a:rPr>
              <a:t>código</a:t>
            </a:r>
            <a:r>
              <a:rPr lang="es-ES" dirty="0" smtClean="0"/>
              <a:t> binario. </a:t>
            </a:r>
            <a:endParaRPr lang="es-ES" dirty="0" smtClean="0"/>
          </a:p>
          <a:p>
            <a:r>
              <a:rPr lang="es-ES" dirty="0" smtClean="0"/>
              <a:t>Algunos dispositivos de entrada son: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CARACTERISTICAS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err="1" smtClean="0"/>
              <a:t>TECLADO:dispositivo</a:t>
            </a:r>
            <a:r>
              <a:rPr lang="es-ES" dirty="0" smtClean="0"/>
              <a:t> que consiste en un sistema de teclas, como las de una máquina de escribir, que permite introducir datos a un </a:t>
            </a:r>
            <a:r>
              <a:rPr lang="es-ES" dirty="0" smtClean="0"/>
              <a:t>orde</a:t>
            </a:r>
            <a:r>
              <a:rPr lang="es-ES" dirty="0" smtClean="0"/>
              <a:t>nador o dispositivo digital</a:t>
            </a:r>
          </a:p>
          <a:p>
            <a:endParaRPr lang="es-ES" dirty="0" smtClean="0"/>
          </a:p>
          <a:p>
            <a:r>
              <a:rPr lang="es-ES" dirty="0" err="1" smtClean="0"/>
              <a:t>MOUSE:es</a:t>
            </a:r>
            <a:r>
              <a:rPr lang="es-ES" dirty="0" smtClean="0"/>
              <a:t> un </a:t>
            </a:r>
            <a:r>
              <a:rPr lang="es-ES" dirty="0" smtClean="0">
                <a:hlinkClick r:id="rId2" tooltip="Dispositivo apuntador"/>
              </a:rPr>
              <a:t>dispositivo apuntador</a:t>
            </a:r>
            <a:r>
              <a:rPr lang="es-ES" dirty="0" smtClean="0"/>
              <a:t>, generalmente fabricado en </a:t>
            </a:r>
            <a:r>
              <a:rPr lang="es-ES" dirty="0" smtClean="0">
                <a:hlinkClick r:id="rId3" tooltip="Plástico"/>
              </a:rPr>
              <a:t>plástico</a:t>
            </a:r>
            <a:r>
              <a:rPr lang="es-ES" dirty="0" smtClean="0"/>
              <a:t>. Se utiliza con una de las </a:t>
            </a:r>
            <a:r>
              <a:rPr lang="es-ES" dirty="0" smtClean="0">
                <a:hlinkClick r:id="rId4" tooltip="Mano"/>
              </a:rPr>
              <a:t>manos</a:t>
            </a:r>
            <a:r>
              <a:rPr lang="es-ES" dirty="0" smtClean="0"/>
              <a:t> del usuario y detecta su movimiento relativo en </a:t>
            </a:r>
            <a:r>
              <a:rPr lang="es-ES" dirty="0" smtClean="0">
                <a:hlinkClick r:id="rId5" tooltip="Dimensión"/>
              </a:rPr>
              <a:t>dos dimensiones</a:t>
            </a:r>
            <a:r>
              <a:rPr lang="es-ES" dirty="0" smtClean="0"/>
              <a:t> por la superficie plana en la que se apoya, reflejándose habitualmente a través de un puntero o flecha en el </a:t>
            </a:r>
            <a:r>
              <a:rPr lang="es-ES" dirty="0" smtClean="0">
                <a:hlinkClick r:id="rId6" tooltip="Monitor de computadora"/>
              </a:rPr>
              <a:t>monitor</a:t>
            </a:r>
            <a:endParaRPr lang="es-ES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ESCANER:dispositivo</a:t>
            </a:r>
            <a:r>
              <a:rPr lang="es-ES" dirty="0" smtClean="0"/>
              <a:t> óptico que reconoce caracteres o imágenes", y para referirse a este se emplea en ocasiones la expresión </a:t>
            </a:r>
            <a:r>
              <a:rPr lang="es-ES" i="1" dirty="0" smtClean="0"/>
              <a:t>lector </a:t>
            </a:r>
            <a:r>
              <a:rPr lang="es-ES" i="1" dirty="0" smtClean="0"/>
              <a:t>óptico</a:t>
            </a:r>
          </a:p>
          <a:p>
            <a:r>
              <a:rPr lang="es-ES" smtClean="0"/>
              <a:t>ETC.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</TotalTime>
  <Words>124</Words>
  <Application>Microsoft Office PowerPoint</Application>
  <PresentationFormat>Presentación en pantalla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Concurrencia</vt:lpstr>
      <vt:lpstr>DISPOSITIVOS DE ENTRADA</vt:lpstr>
      <vt:lpstr>CARACTERISTICAS</vt:lpstr>
      <vt:lpstr>Diapositiva 3</vt:lpstr>
      <vt:lpstr>Diapositiva 4</vt:lpstr>
    </vt:vector>
  </TitlesOfParts>
  <Company>SoftPack©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ENTRADA</dc:title>
  <dc:creator>TigerXP</dc:creator>
  <cp:lastModifiedBy>TigerXP</cp:lastModifiedBy>
  <cp:revision>1</cp:revision>
  <dcterms:created xsi:type="dcterms:W3CDTF">2009-10-22T14:51:44Z</dcterms:created>
  <dcterms:modified xsi:type="dcterms:W3CDTF">2009-10-22T14:57:59Z</dcterms:modified>
</cp:coreProperties>
</file>