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6" r:id="rId1"/>
  </p:sldMasterIdLst>
  <p:notesMasterIdLst>
    <p:notesMasterId r:id="rId3"/>
  </p:notesMasterIdLst>
  <p:sldIdLst>
    <p:sldId id="34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CC00"/>
    <a:srgbClr val="800080"/>
    <a:srgbClr val="CC0000"/>
    <a:srgbClr val="003399"/>
    <a:srgbClr val="336699"/>
    <a:srgbClr val="FF9900"/>
    <a:srgbClr val="6CDC89"/>
    <a:srgbClr val="2CB8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0"/>
    </p:cViewPr>
  </p:sorterViewPr>
  <p:notesViewPr>
    <p:cSldViewPr>
      <p:cViewPr varScale="1">
        <p:scale>
          <a:sx n="31" d="100"/>
          <a:sy n="31" d="100"/>
        </p:scale>
        <p:origin x="-120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D1E17A-2012-4290-8620-C1D0E6E8A7C6}" type="datetimeFigureOut">
              <a:rPr lang="es-MX"/>
              <a:pPr>
                <a:defRPr/>
              </a:pPr>
              <a:t>21/10/2009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C58980-0DD6-4AD2-8688-657A6F4790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DB3AE9-5F19-45A3-912C-53BF80F1B0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02E41-F42C-47BA-870E-872B51B5700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45EE9-F4C3-4430-AC94-57D66AA1D6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401AE-4916-4A9F-9F5C-EB498A43BB8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5E840F88-2357-4748-A545-60243614C54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3DBB482F-5BE2-4E95-8C69-A4DD948BF0F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2E48402-E62A-49BD-BA19-A8F986920B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E4D80-B6DE-4839-8196-D610C3B7C6F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2E737A13-16EC-474A-B9AB-03692E4C0DB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2650161-C37C-46F8-9B88-FFCE10F051D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2D38ACDB-E999-446D-B203-887922E111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15E47D3-04AB-4004-9880-35FCC6A0870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28600" y="1714488"/>
            <a:ext cx="64928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latin typeface="Arial Narrow" pitchFamily="34" charset="0"/>
              </a:rPr>
              <a:t>Es el conjunto de instrucciones electrónicas que le dicen al hardware lo que debe hacer.</a:t>
            </a:r>
          </a:p>
          <a:p>
            <a:pPr algn="ctr"/>
            <a:endParaRPr lang="es-MX" sz="3600" dirty="0">
              <a:latin typeface="Arial Narrow" pitchFamily="34" charset="0"/>
            </a:endParaRPr>
          </a:p>
          <a:p>
            <a:pPr algn="ctr"/>
            <a:r>
              <a:rPr lang="es-MX" sz="3600" dirty="0">
                <a:latin typeface="Arial Narrow" pitchFamily="34" charset="0"/>
              </a:rPr>
              <a:t>Estos conjuntos de instrucciones también se conocen como programas y cada uno de ellos se desarrolla para un propósito específico</a:t>
            </a:r>
            <a:r>
              <a:rPr lang="es-MX" sz="2800" dirty="0">
                <a:solidFill>
                  <a:schemeClr val="bg1"/>
                </a:solidFill>
                <a:latin typeface="Arial Narrow" pitchFamily="34" charset="0"/>
              </a:rPr>
              <a:t>.</a:t>
            </a:r>
            <a:endParaRPr lang="es-ES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52400" y="642918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Definición de software</a:t>
            </a: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2535</TotalTime>
  <Words>41</Words>
  <Application>Microsoft PowerPoint 7.0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Company>Pc - 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Operativo</dc:title>
  <dc:creator>José Francisco Méndez</dc:creator>
  <cp:lastModifiedBy>ERIKA</cp:lastModifiedBy>
  <cp:revision>99</cp:revision>
  <dcterms:created xsi:type="dcterms:W3CDTF">2001-09-18T20:46:27Z</dcterms:created>
  <dcterms:modified xsi:type="dcterms:W3CDTF">2009-10-21T22:04:30Z</dcterms:modified>
</cp:coreProperties>
</file>