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7A847CFC-816F-41D0-AAC0-9BF4FEBC753E}" type="datetimeFigureOut">
              <a:rPr lang="es-ES" smtClean="0"/>
              <a:pPr/>
              <a:t>22/10/2009</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22/10/2009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7A847CFC-816F-41D0-AAC0-9BF4FEBC753E}" type="datetimeFigureOut">
              <a:rPr lang="es-ES" smtClean="0"/>
              <a:pPr/>
              <a:t>22/10/2009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A847CFC-816F-41D0-AAC0-9BF4FEBC753E}" type="datetimeFigureOut">
              <a:rPr lang="es-ES" smtClean="0"/>
              <a:pPr/>
              <a:t>22/10/2009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22/10/2009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22/10/2009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22/10/2009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132FADFE-3B8F-471C-ABF0-DBC7717ECBBC}"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847CFC-816F-41D0-AAC0-9BF4FEBC753E}" type="datetimeFigureOut">
              <a:rPr lang="es-ES" smtClean="0"/>
              <a:pPr/>
              <a:t>22/10/2009</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32FADFE-3B8F-471C-ABF0-DBC7717ECBBC}"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0"/>
            <a:ext cx="8929718" cy="6858000"/>
          </a:xfrm>
        </p:spPr>
        <p:txBody>
          <a:bodyPr>
            <a:normAutofit/>
          </a:bodyPr>
          <a:lstStyle/>
          <a:p>
            <a:endParaRPr lang="es-ES" b="1" dirty="0" smtClean="0"/>
          </a:p>
          <a:p>
            <a:endParaRPr lang="es-ES" b="1" dirty="0" smtClean="0"/>
          </a:p>
          <a:p>
            <a:pPr>
              <a:buNone/>
            </a:pPr>
            <a:endParaRPr lang="es-ES" b="1" dirty="0" smtClean="0"/>
          </a:p>
          <a:p>
            <a:r>
              <a:rPr lang="es-ES" b="1" dirty="0" smtClean="0"/>
              <a:t>Impresora </a:t>
            </a:r>
            <a:r>
              <a:rPr lang="es-ES" b="1" dirty="0" smtClean="0"/>
              <a:t>de inyección</a:t>
            </a:r>
          </a:p>
          <a:p>
            <a:r>
              <a:rPr lang="es-ES" dirty="0" smtClean="0"/>
              <a:t>Impresora </a:t>
            </a:r>
            <a:r>
              <a:rPr lang="es-ES" dirty="0" smtClean="0"/>
              <a:t>de inyección</a:t>
            </a:r>
          </a:p>
          <a:p>
            <a:r>
              <a:rPr lang="es-ES" dirty="0" smtClean="0"/>
              <a:t>Impresora de inyección de tinta </a:t>
            </a:r>
            <a:r>
              <a:rPr lang="es-ES" dirty="0" err="1" smtClean="0"/>
              <a:t>DeskJet</a:t>
            </a:r>
            <a:r>
              <a:rPr lang="es-ES" dirty="0" smtClean="0"/>
              <a:t> 720C.</a:t>
            </a:r>
          </a:p>
          <a:p>
            <a:r>
              <a:rPr lang="es-ES" dirty="0" smtClean="0"/>
              <a:t>Las impresoras de inyección de tinta funcionan expulsando gotas de tinta de diferentes tamaños sobre el papel. Son las impresoras más populares hoy en día para el gran público por su capacidad de impresión de calidad a bajo costo. Su baja velocidad de impresión o el alto coste del mantenimiento por desgaste son factores poco importantes, ya que el número de copias realizadas en estos entornos es bajo. Su resolución media se encuentra en los 600 dpi.</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96</Words>
  <PresentationFormat>Presentación en pantalla (4:3)</PresentationFormat>
  <Paragraphs>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Flujo</vt:lpstr>
      <vt:lpstr>Diapositiva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cp:lastModifiedBy>-</cp:lastModifiedBy>
  <cp:revision>1</cp:revision>
  <dcterms:modified xsi:type="dcterms:W3CDTF">2009-10-22T20:48:05Z</dcterms:modified>
</cp:coreProperties>
</file>