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DC1B321-A72D-4999-94C4-AE28D84D0516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F6165E5-2954-4703-AB80-0092D13EF6DB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es/imgres?imgurl=http://www.tele-centros.org/tc-toolkit2.0/imagenes/nuevas/antivirus.gif&amp;imgrefurl=http://www.tele-centros.org/tc-toolkit2.0/fuente/antivirus/prin_antivirus1.htm&amp;usg=__lgS8mgnNIw-KjG3vLD0DhbbFNIo=&amp;h=342&amp;w=380&amp;sz=39&amp;hl=es&amp;start=1&amp;um=1&amp;tbnid=OKoqlsOb7tQ-cM:&amp;tbnh=111&amp;tbnw=123&amp;prev=/images%3Fq%3Dantivirus%26hl%3Des%26rlz%3D1T4ADFA_esMX347MX347%26sa%3DN%26um%3D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es/imgres?imgurl=http://www.flyworld.com/assets/images/software/hero_06_software.jpg&amp;imgrefurl=http://www.flyworld.com/&amp;usg=__wfY6lLQbyGXJW7Y2cHbosQsMqNM=&amp;h=348&amp;w=319&amp;sz=54&amp;hl=es&amp;start=5&amp;um=1&amp;tbnid=ICDe_1ytypVp5M:&amp;tbnh=120&amp;tbnw=110&amp;prev=/images%3Fq%3Dsoftware%26hl%3Des%26rlz%3D1T4ADFA_esMX347MX347%26sa%3DN%26um%3D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es/imgres?imgurl=http://fcom.us.es/blogs/nuevafcom/files/2008/10/1039933043_ccca8e1e82_o.png&amp;imgrefurl=http://codecolor.wordpress.com/2009/07/16/%25C2%25BFsoftware-libre-sinonimo-de-calidad/&amp;usg=__XtQYUCjuXAKm1p07LaMU_nI3HTs=&amp;h=423&amp;w=500&amp;sz=244&amp;hl=es&amp;start=39&amp;um=1&amp;tbnid=xMliLIB_lG2z9M:&amp;tbnh=110&amp;tbnw=130&amp;prev=/images%3Fq%3Dsoftware%26ndsp%3D21%26hl%3Des%26rlz%3D1T4ADFA_esMX347MX347%26sa%3DN%26start%3D21%26um%3D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Medidas del equipo de computo</a:t>
            </a:r>
            <a:endParaRPr lang="es-ES" dirty="0"/>
          </a:p>
        </p:txBody>
      </p:sp>
      <p:pic>
        <p:nvPicPr>
          <p:cNvPr id="9217" name="Picture 1" descr="C:\Users\ALEX\Pictures\generacion_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7358113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/>
          <a:lstStyle/>
          <a:p>
            <a:r>
              <a:rPr lang="es-ES" dirty="0" smtClean="0"/>
              <a:t>Instalar un antivirus. </a:t>
            </a:r>
            <a:endParaRPr lang="es-ES" dirty="0"/>
          </a:p>
        </p:txBody>
      </p:sp>
      <p:pic>
        <p:nvPicPr>
          <p:cNvPr id="7170" name="Picture 2" descr="http://t2.gstatic.com/images?q=tbn:OKoqlsOb7tQ-cM:http://www.tele-centros.org/tc-toolkit2.0/imagenes/nuevas/antivirus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143116"/>
            <a:ext cx="5072098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s-ES" dirty="0" smtClean="0"/>
              <a:t>Apagar el ordenador siempre que no se esté utilizando.</a:t>
            </a:r>
            <a:endParaRPr lang="es-ES" dirty="0"/>
          </a:p>
        </p:txBody>
      </p:sp>
      <p:pic>
        <p:nvPicPr>
          <p:cNvPr id="6145" name="Picture 1" descr="C:\Users\ALEX\Pictures\computador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643182"/>
            <a:ext cx="7500990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s-ES" dirty="0" smtClean="0"/>
              <a:t>Extremar el cuidado en sistemas con IP fijas (ADSL). </a:t>
            </a:r>
            <a:endParaRPr lang="es-ES" dirty="0"/>
          </a:p>
        </p:txBody>
      </p:sp>
      <p:pic>
        <p:nvPicPr>
          <p:cNvPr id="5121" name="Picture 1" descr="C:\Users\ALEX\Pictures\rou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0" y="2214554"/>
            <a:ext cx="4762500" cy="3595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es-ES" dirty="0" smtClean="0"/>
              <a:t>Instalar el software de firewall personal, preferentemente con sistema de detección de intrusos. (Para usuarios expertos)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4098" name="Picture 2" descr="http://t2.gstatic.com/images?q=tbn:ICDe_1ytypVp5M:http://www.flyworld.com/assets/images/software/hero_06_softwa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3143248"/>
            <a:ext cx="5072098" cy="3714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s-ES" dirty="0" smtClean="0"/>
              <a:t>No instalar software de fuentes no conocidas.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5" name="Picture 2" descr="http://t2.gstatic.com/images?q=tbn:xMliLIB_lG2z9M:http://fcom.us.es/blogs/nuevafcom/files/2008/10/1039933043_ccca8e1e82_o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071678"/>
            <a:ext cx="5429288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Uno de los elementos que protegen nuestro ordenador de posibles intrusiones es la contraseña. Es muy aconsejable usarla y procurar que no la sepa nadie que no deba tener acceso a ella. Para que resulte realmente efectiva deben tenerse en cuenta algunas recomendaciones:</a:t>
            </a:r>
          </a:p>
          <a:p>
            <a:endParaRPr lang="es-ES" dirty="0"/>
          </a:p>
          <a:p>
            <a:r>
              <a:rPr lang="es-ES" dirty="0" smtClean="0"/>
              <a:t>Por </a:t>
            </a:r>
            <a:r>
              <a:rPr lang="es-ES" dirty="0" err="1" smtClean="0"/>
              <a:t>ejemplo:parancuarimiticuaro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s-ES" dirty="0" smtClean="0"/>
              <a:t>Para proteger toda la información y los programas que han ido introduciéndose en el ordenador debemos realizar copias de seguridad y mantenerlas siempre actualizadas</a:t>
            </a:r>
            <a:endParaRPr lang="es-ES" dirty="0"/>
          </a:p>
        </p:txBody>
      </p:sp>
      <p:pic>
        <p:nvPicPr>
          <p:cNvPr id="1026" name="Picture 2" descr="copia seguridad disco d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786058"/>
            <a:ext cx="5643602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</TotalTime>
  <Words>130</Words>
  <Application>Microsoft Office PowerPoint</Application>
  <PresentationFormat>Presentación en pantalla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Fundición</vt:lpstr>
      <vt:lpstr>Medidas del equipo de computo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del equipo de computo</dc:title>
  <dc:creator>ALEX</dc:creator>
  <cp:lastModifiedBy>ALEX</cp:lastModifiedBy>
  <cp:revision>3</cp:revision>
  <dcterms:created xsi:type="dcterms:W3CDTF">2009-10-22T15:59:54Z</dcterms:created>
  <dcterms:modified xsi:type="dcterms:W3CDTF">2009-10-22T16:20:22Z</dcterms:modified>
</cp:coreProperties>
</file>