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F0A22D4-3BA2-4EAA-AF28-87B93CA3B129}" type="datetimeFigureOut">
              <a:rPr lang="es-ES" smtClean="0"/>
              <a:t>21/09/2009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BAEA5ED-DF01-49FB-A56D-F8E94ACF796A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edio_de_almacenamiento" TargetMode="External"/><Relationship Id="rId2" Type="http://schemas.openxmlformats.org/officeDocument/2006/relationships/hyperlink" Target="http://es.wikipedia.org/wiki/Dispositivo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s.wikipedia.org/wiki/Computadora" TargetMode="External"/><Relationship Id="rId4" Type="http://schemas.openxmlformats.org/officeDocument/2006/relationships/hyperlink" Target="http://es.wikipedia.org/wiki/Almacenamiento_secundari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DISPOSITIVOS DE ALAMCENAMIENTO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b="1" dirty="0" smtClean="0"/>
              <a:t>Dispositivo de almacenamiento de datos</a:t>
            </a:r>
          </a:p>
          <a:p>
            <a:r>
              <a:rPr lang="es-ES" b="1" dirty="0" smtClean="0"/>
              <a:t>De </a:t>
            </a:r>
            <a:r>
              <a:rPr lang="es-ES" b="1" dirty="0" err="1" smtClean="0"/>
              <a:t>Wikipedia</a:t>
            </a:r>
            <a:r>
              <a:rPr lang="es-ES" b="1" dirty="0" smtClean="0"/>
              <a:t>, la enciclopedia libre</a:t>
            </a:r>
          </a:p>
          <a:p>
            <a:r>
              <a:rPr lang="es-ES" dirty="0" smtClean="0"/>
              <a:t>Saltar a </a:t>
            </a:r>
            <a:r>
              <a:rPr lang="es-ES" dirty="0" smtClean="0">
                <a:hlinkClick r:id=""/>
              </a:rPr>
              <a:t>navegación</a:t>
            </a:r>
            <a:r>
              <a:rPr lang="es-ES" dirty="0" smtClean="0"/>
              <a:t>, </a:t>
            </a:r>
            <a:r>
              <a:rPr lang="es-ES" dirty="0" smtClean="0">
                <a:hlinkClick r:id=""/>
              </a:rPr>
              <a:t>búsqueda</a:t>
            </a:r>
            <a:endParaRPr lang="es-ES" dirty="0" smtClean="0"/>
          </a:p>
          <a:p>
            <a:r>
              <a:rPr lang="es-ES" dirty="0" smtClean="0"/>
              <a:t>Los </a:t>
            </a:r>
            <a:r>
              <a:rPr lang="es-ES" b="1" dirty="0" smtClean="0"/>
              <a:t>dispositivos o unidades de almacenamiento de datos</a:t>
            </a:r>
            <a:r>
              <a:rPr lang="es-ES" dirty="0" smtClean="0"/>
              <a:t> son </a:t>
            </a:r>
            <a:r>
              <a:rPr lang="es-ES" dirty="0" smtClean="0">
                <a:hlinkClick r:id="rId2" tooltip="Dispositivos"/>
              </a:rPr>
              <a:t>dispositivos</a:t>
            </a:r>
            <a:r>
              <a:rPr lang="es-ES" dirty="0" smtClean="0"/>
              <a:t> que leen o escriben datos en </a:t>
            </a:r>
            <a:r>
              <a:rPr lang="es-ES" dirty="0" smtClean="0">
                <a:hlinkClick r:id="rId3" tooltip="Medio de almacenamiento"/>
              </a:rPr>
              <a:t>medios o soportes de almacenamiento</a:t>
            </a:r>
            <a:r>
              <a:rPr lang="es-ES" dirty="0" smtClean="0"/>
              <a:t>, y juntos conforman la </a:t>
            </a:r>
            <a:r>
              <a:rPr lang="es-ES" dirty="0" smtClean="0">
                <a:hlinkClick r:id="rId4" tooltip="Almacenamiento secundario"/>
              </a:rPr>
              <a:t>memoria secundaria o almacenamiento secundario</a:t>
            </a:r>
            <a:r>
              <a:rPr lang="es-ES" dirty="0" smtClean="0"/>
              <a:t> de la </a:t>
            </a:r>
            <a:r>
              <a:rPr lang="es-ES" dirty="0" smtClean="0">
                <a:hlinkClick r:id="rId5" tooltip="Computadora"/>
              </a:rPr>
              <a:t>computadora</a:t>
            </a:r>
            <a:r>
              <a:rPr lang="es-ES" dirty="0" smtClean="0"/>
              <a:t>.</a:t>
            </a:r>
          </a:p>
          <a:p>
            <a:r>
              <a:rPr lang="es-ES" dirty="0" smtClean="0"/>
              <a:t>Estos dispositivos realizan las operaciones de lectura y/o escritura de los medios o soportes donde se almacenan o guardan, lógica y físicamente, los archivos de un sistema informático.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_MJ2nnjgMU4A/R0tMCEE85YI/AAAAAAAAABg/Rn-eDu1KhIw/s400/Image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3790950" cy="3752850"/>
          </a:xfrm>
          <a:prstGeom prst="rect">
            <a:avLst/>
          </a:prstGeom>
          <a:noFill/>
        </p:spPr>
      </p:pic>
      <p:pic>
        <p:nvPicPr>
          <p:cNvPr id="1028" name="Picture 4" descr="http://ict.udlap.mx/people/carlos/is215/images/harddisk_formfactor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286124"/>
            <a:ext cx="4057650" cy="3228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</TotalTime>
  <Words>85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Metro</vt:lpstr>
      <vt:lpstr>DISPOSITIVOS DE ALAMCENAMIENTO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ALAMCENAMIENTO</dc:title>
  <dc:creator>inspiron</dc:creator>
  <cp:lastModifiedBy>inspiron</cp:lastModifiedBy>
  <cp:revision>1</cp:revision>
  <dcterms:created xsi:type="dcterms:W3CDTF">2009-09-22T00:58:24Z</dcterms:created>
  <dcterms:modified xsi:type="dcterms:W3CDTF">2009-09-22T01:02:09Z</dcterms:modified>
</cp:coreProperties>
</file>