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CF0F-4F10-4378-8296-B3FBE63F8BB0}" type="datetimeFigureOut">
              <a:rPr lang="es-ES" smtClean="0"/>
              <a:t>01/12/2009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7A03-008A-4B21-B8F5-FC4CB068458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CF0F-4F10-4378-8296-B3FBE63F8BB0}" type="datetimeFigureOut">
              <a:rPr lang="es-ES" smtClean="0"/>
              <a:t>01/12/2009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7A03-008A-4B21-B8F5-FC4CB068458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CF0F-4F10-4378-8296-B3FBE63F8BB0}" type="datetimeFigureOut">
              <a:rPr lang="es-ES" smtClean="0"/>
              <a:t>01/12/2009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7A03-008A-4B21-B8F5-FC4CB068458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CF0F-4F10-4378-8296-B3FBE63F8BB0}" type="datetimeFigureOut">
              <a:rPr lang="es-ES" smtClean="0"/>
              <a:t>01/12/2009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7A03-008A-4B21-B8F5-FC4CB068458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CF0F-4F10-4378-8296-B3FBE63F8BB0}" type="datetimeFigureOut">
              <a:rPr lang="es-ES" smtClean="0"/>
              <a:t>01/12/2009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7A03-008A-4B21-B8F5-FC4CB068458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CF0F-4F10-4378-8296-B3FBE63F8BB0}" type="datetimeFigureOut">
              <a:rPr lang="es-ES" smtClean="0"/>
              <a:t>01/12/2009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7A03-008A-4B21-B8F5-FC4CB068458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CF0F-4F10-4378-8296-B3FBE63F8BB0}" type="datetimeFigureOut">
              <a:rPr lang="es-ES" smtClean="0"/>
              <a:t>01/12/2009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7A03-008A-4B21-B8F5-FC4CB068458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CF0F-4F10-4378-8296-B3FBE63F8BB0}" type="datetimeFigureOut">
              <a:rPr lang="es-ES" smtClean="0"/>
              <a:t>01/12/2009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7A03-008A-4B21-B8F5-FC4CB068458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CF0F-4F10-4378-8296-B3FBE63F8BB0}" type="datetimeFigureOut">
              <a:rPr lang="es-ES" smtClean="0"/>
              <a:t>01/12/2009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7A03-008A-4B21-B8F5-FC4CB068458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CF0F-4F10-4378-8296-B3FBE63F8BB0}" type="datetimeFigureOut">
              <a:rPr lang="es-ES" smtClean="0"/>
              <a:t>01/12/2009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7A03-008A-4B21-B8F5-FC4CB068458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CF0F-4F10-4378-8296-B3FBE63F8BB0}" type="datetimeFigureOut">
              <a:rPr lang="es-ES" smtClean="0"/>
              <a:t>01/12/2009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7A03-008A-4B21-B8F5-FC4CB068458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9CF0F-4F10-4378-8296-B3FBE63F8BB0}" type="datetimeFigureOut">
              <a:rPr lang="es-ES" smtClean="0"/>
              <a:t>01/12/2009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C7A03-008A-4B21-B8F5-FC4CB068458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643050"/>
          </a:xfrm>
        </p:spPr>
        <p:txBody>
          <a:bodyPr>
            <a:normAutofit/>
          </a:bodyPr>
          <a:lstStyle/>
          <a:p>
            <a:r>
              <a:rPr lang="es-MX" dirty="0" smtClean="0">
                <a:solidFill>
                  <a:srgbClr val="FFFF00"/>
                </a:solidFill>
              </a:rPr>
              <a:t>REGLAS</a:t>
            </a:r>
            <a:endParaRPr lang="es-ES" dirty="0">
              <a:solidFill>
                <a:srgbClr val="FFFF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1285860"/>
            <a:ext cx="7929618" cy="5143536"/>
          </a:xfrm>
        </p:spPr>
        <p:txBody>
          <a:bodyPr/>
          <a:lstStyle/>
          <a:p>
            <a:r>
              <a:rPr lang="es-MX" dirty="0" smtClean="0">
                <a:solidFill>
                  <a:schemeClr val="tx1"/>
                </a:solidFill>
              </a:rPr>
              <a:t>QUE SON LAS REGLAS:</a:t>
            </a:r>
          </a:p>
          <a:p>
            <a:r>
              <a:rPr lang="es-MX" dirty="0" smtClean="0">
                <a:solidFill>
                  <a:schemeClr val="tx1"/>
                </a:solidFill>
              </a:rPr>
              <a:t>NORMAS  QUE ALLUDAN A QUE EL BIENESTAR DEL USUARIO O SU EUQUIPO SE ENCUERTEN BIEN.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7030A0"/>
                </a:solidFill>
              </a:rPr>
              <a:t>TIPOS DE RELAS.</a:t>
            </a:r>
            <a:endParaRPr lang="es-ES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BUENO UN EL LABORATORIA SON :</a:t>
            </a:r>
          </a:p>
          <a:p>
            <a:r>
              <a:rPr lang="es-MX" dirty="0" smtClean="0"/>
              <a:t>DE SEGURIDA.</a:t>
            </a:r>
          </a:p>
          <a:p>
            <a:r>
              <a:rPr lang="es-MX" dirty="0"/>
              <a:t> </a:t>
            </a:r>
            <a:r>
              <a:rPr lang="es-MX" dirty="0" smtClean="0"/>
              <a:t>DE TRASLADO.</a:t>
            </a:r>
          </a:p>
          <a:p>
            <a:r>
              <a:rPr lang="es-MX" dirty="0" smtClean="0"/>
              <a:t>DE MANTENIMIENTO.</a:t>
            </a:r>
          </a:p>
          <a:p>
            <a:r>
              <a:rPr lang="es-MX" dirty="0" smtClean="0"/>
              <a:t>DE CONECION.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00B0F0"/>
                </a:solidFill>
              </a:rPr>
              <a:t>CUANDO SE APICAN:</a:t>
            </a:r>
            <a:endParaRPr lang="es-ES" dirty="0">
              <a:solidFill>
                <a:srgbClr val="00B0F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LAS REGLAS SE APLICAN EN TODO MOMENTO, LLAQUE NOS PROPORSIONAN UN BIENESRTAR PROPIO.  </a:t>
            </a:r>
          </a:p>
          <a:p>
            <a:pPr>
              <a:buNone/>
            </a:pPr>
            <a:r>
              <a:rPr lang="es-MX" dirty="0" smtClean="0"/>
              <a:t>ESTAS DEBEN ESTAR ESCRITAS EN UN LUGAR ESPESIFICO.</a:t>
            </a:r>
            <a:endParaRPr lang="es-ES" dirty="0"/>
          </a:p>
        </p:txBody>
      </p:sp>
      <p:pic>
        <p:nvPicPr>
          <p:cNvPr id="1028" name="Picture 4" descr="C:\Documents and Settings\ALEX\Mis documentos\Mis imágenes\HO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786190"/>
            <a:ext cx="3714776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73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REGLAS</vt:lpstr>
      <vt:lpstr>TIPOS DE RELAS.</vt:lpstr>
      <vt:lpstr>CUANDO SE APICAN:</vt:lpstr>
    </vt:vector>
  </TitlesOfParts>
  <Company>SEP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REGLAS</dc:title>
  <dc:creator>ALEX</dc:creator>
  <cp:lastModifiedBy>ALEX</cp:lastModifiedBy>
  <cp:revision>2</cp:revision>
  <dcterms:created xsi:type="dcterms:W3CDTF">2009-12-01T16:12:16Z</dcterms:created>
  <dcterms:modified xsi:type="dcterms:W3CDTF">2009-12-01T16:24:03Z</dcterms:modified>
</cp:coreProperties>
</file>