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1C1AC4-12AB-464D-8B2B-EAAE1FC333D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F792A8-0175-47B8-B497-B93BC30B00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C1AC4-12AB-464D-8B2B-EAAE1FC333D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792A8-0175-47B8-B497-B93BC30B00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C1AC4-12AB-464D-8B2B-EAAE1FC333D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792A8-0175-47B8-B497-B93BC30B00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C1AC4-12AB-464D-8B2B-EAAE1FC333D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792A8-0175-47B8-B497-B93BC30B0049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C1AC4-12AB-464D-8B2B-EAAE1FC333D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792A8-0175-47B8-B497-B93BC30B0049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C1AC4-12AB-464D-8B2B-EAAE1FC333D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792A8-0175-47B8-B497-B93BC30B0049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C1AC4-12AB-464D-8B2B-EAAE1FC333D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792A8-0175-47B8-B497-B93BC30B004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C1AC4-12AB-464D-8B2B-EAAE1FC333D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792A8-0175-47B8-B497-B93BC30B0049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C1AC4-12AB-464D-8B2B-EAAE1FC333D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792A8-0175-47B8-B497-B93BC30B00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C1C1AC4-12AB-464D-8B2B-EAAE1FC333D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792A8-0175-47B8-B497-B93BC30B004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1C1AC4-12AB-464D-8B2B-EAAE1FC333D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F792A8-0175-47B8-B497-B93BC30B0049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C1C1AC4-12AB-464D-8B2B-EAAE1FC333D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F792A8-0175-47B8-B497-B93BC30B004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SOFTWARE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r>
              <a:rPr lang="es-ES" sz="2900" dirty="0" smtClean="0"/>
              <a:t>Software </a:t>
            </a:r>
            <a:r>
              <a:rPr lang="es-ES" sz="2900" dirty="0" smtClean="0"/>
              <a:t>palabra proveniente del inglés (literalmente: partes blandas o suaves), que en español no posee una traducción adecuada al contexto, por lo cual se la utiliza asiduamente sin traducir y así fue admitida por la Real Academia Española (RAE). Aunque no es estrictamente lo mismo, suele sustituirse por expresiones tales como </a:t>
            </a:r>
            <a:r>
              <a:rPr lang="es-ES" sz="2900" i="1" dirty="0" smtClean="0"/>
              <a:t>programas (informáticos)</a:t>
            </a:r>
            <a:r>
              <a:rPr lang="es-ES" sz="2900" dirty="0" smtClean="0"/>
              <a:t> o </a:t>
            </a:r>
            <a:r>
              <a:rPr lang="es-ES" sz="2900" i="1" dirty="0" smtClean="0"/>
              <a:t>aplicaciones (informáticas</a:t>
            </a:r>
            <a:r>
              <a:rPr lang="es-ES" sz="2900" i="1" dirty="0" smtClean="0"/>
              <a:t>)</a:t>
            </a:r>
            <a:r>
              <a:rPr lang="es-ES" sz="2900" dirty="0" smtClean="0"/>
              <a:t>.</a:t>
            </a:r>
            <a:r>
              <a:rPr lang="es-ES" sz="2900" dirty="0" smtClean="0"/>
              <a:t/>
            </a:r>
            <a:br>
              <a:rPr lang="es-ES" sz="2900" dirty="0" smtClean="0"/>
            </a:br>
            <a:r>
              <a:rPr lang="es-ES" sz="2900" dirty="0" smtClean="0"/>
              <a:t>La palabra «software» se refiere al equipamiento lógico o soporte lógico de una computadora digital, y comprende el conjunto de los componentes lógicos necesarios para hacer posible la realización de una tarea específica, en contraposición a los componentes físicos del sistema (hardware).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AE00AE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68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SOFTWARE</vt:lpstr>
      <vt:lpstr>Software palabra proveniente del inglés (literalmente: partes blandas o suaves), que en español no posee una traducción adecuada al contexto, por lo cual se la utiliza asiduamente sin traducir y así fue admitida por la Real Academia Española (RAE). Aunque no es estrictamente lo mismo, suele sustituirse por expresiones tales como programas (informáticos) o aplicaciones (informáticas). La palabra «software» se refiere al equipamiento lógico o soporte lógico de una computadora digital, y comprende el conjunto de los componentes lógicos necesarios para hacer posible la realización de una tarea específica, en contraposición a los componentes físicos del sistema (hardware).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</dc:title>
  <dc:creator>ALEX</dc:creator>
  <cp:lastModifiedBy>ALEX</cp:lastModifiedBy>
  <cp:revision>1</cp:revision>
  <dcterms:created xsi:type="dcterms:W3CDTF">2009-10-22T13:43:07Z</dcterms:created>
  <dcterms:modified xsi:type="dcterms:W3CDTF">2009-10-22T13:45:17Z</dcterms:modified>
</cp:coreProperties>
</file>