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Biblioteca_(inform%C3%A1tica)" TargetMode="External"/><Relationship Id="rId13" Type="http://schemas.openxmlformats.org/officeDocument/2006/relationships/hyperlink" Target="http://es.wikipedia.org/wiki/Procesador" TargetMode="External"/><Relationship Id="rId3" Type="http://schemas.openxmlformats.org/officeDocument/2006/relationships/hyperlink" Target="http://es.wikipedia.org/wiki/Programa_(computaci%C3%B3n)" TargetMode="External"/><Relationship Id="rId7" Type="http://schemas.openxmlformats.org/officeDocument/2006/relationships/hyperlink" Target="http://es.wikipedia.org/wiki/Sistema_operativo_de_red" TargetMode="External"/><Relationship Id="rId12" Type="http://schemas.openxmlformats.org/officeDocument/2006/relationships/hyperlink" Target="http://es.wikipedia.org/wiki/Hdparm" TargetMode="External"/><Relationship Id="rId2" Type="http://schemas.openxmlformats.org/officeDocument/2006/relationships/hyperlink" Target="http://es.wikipedia.org/wiki/Hard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Sistema_operativo" TargetMode="External"/><Relationship Id="rId11" Type="http://schemas.openxmlformats.org/officeDocument/2006/relationships/hyperlink" Target="http://es.wikipedia.org/wiki/Daemon" TargetMode="External"/><Relationship Id="rId5" Type="http://schemas.openxmlformats.org/officeDocument/2006/relationships/hyperlink" Target="http://es.wikipedia.org/wiki/Software" TargetMode="External"/><Relationship Id="rId10" Type="http://schemas.openxmlformats.org/officeDocument/2006/relationships/hyperlink" Target="http://es.wikipedia.org/wiki/PNG" TargetMode="External"/><Relationship Id="rId4" Type="http://schemas.openxmlformats.org/officeDocument/2006/relationships/hyperlink" Target="http://es.wikipedia.org/wiki/Software_de_aplicaci%C3%B3n" TargetMode="External"/><Relationship Id="rId9" Type="http://schemas.openxmlformats.org/officeDocument/2006/relationships/hyperlink" Target="http://es.wikipedia.org/wiki/OpenGL" TargetMode="External"/><Relationship Id="rId14" Type="http://schemas.openxmlformats.org/officeDocument/2006/relationships/hyperlink" Target="http://es.wikipedia.org/wiki/Cpudy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El </a:t>
            </a:r>
            <a:r>
              <a:rPr lang="es-ES" b="1" dirty="0" smtClean="0"/>
              <a:t>software de sistema</a:t>
            </a:r>
            <a:r>
              <a:rPr lang="es-ES" dirty="0" smtClean="0"/>
              <a:t>, en algunas ocasiones también denominado </a:t>
            </a:r>
            <a:r>
              <a:rPr lang="es-ES" b="1" dirty="0" smtClean="0"/>
              <a:t>software de base</a:t>
            </a:r>
            <a:r>
              <a:rPr lang="es-ES" dirty="0" smtClean="0"/>
              <a:t>, consiste en un software que sirve para controlar e interactuar con el sistema, proporcionando control sobre el </a:t>
            </a:r>
            <a:r>
              <a:rPr lang="es-ES" dirty="0" smtClean="0">
                <a:hlinkClick r:id="rId2" tooltip="Hardware"/>
              </a:rPr>
              <a:t>hardware</a:t>
            </a:r>
            <a:r>
              <a:rPr lang="es-ES" dirty="0" smtClean="0"/>
              <a:t> y dando soporte a otros </a:t>
            </a:r>
            <a:r>
              <a:rPr lang="es-ES" dirty="0" smtClean="0">
                <a:hlinkClick r:id="rId3" tooltip="Programa (computación)"/>
              </a:rPr>
              <a:t>programas</a:t>
            </a:r>
            <a:r>
              <a:rPr lang="es-ES" dirty="0" smtClean="0"/>
              <a:t>; en contraposición del llamado </a:t>
            </a:r>
            <a:r>
              <a:rPr lang="es-ES" dirty="0" smtClean="0">
                <a:hlinkClick r:id="rId4" tooltip="Software de aplicación"/>
              </a:rPr>
              <a:t>software de aplicación</a:t>
            </a:r>
            <a:r>
              <a:rPr lang="es-ES" dirty="0" smtClean="0"/>
              <a:t>. Ejemplos de </a:t>
            </a:r>
            <a:r>
              <a:rPr lang="es-ES" dirty="0" smtClean="0">
                <a:hlinkClick r:id="rId5" tooltip="Software"/>
              </a:rPr>
              <a:t>software</a:t>
            </a:r>
            <a:r>
              <a:rPr lang="es-ES" dirty="0" smtClean="0"/>
              <a:t> del sistema son </a:t>
            </a:r>
            <a:r>
              <a:rPr lang="es-ES" dirty="0" smtClean="0">
                <a:hlinkClick r:id="rId6" tooltip="Sistema operativo"/>
              </a:rPr>
              <a:t>sistema operativo</a:t>
            </a:r>
            <a:r>
              <a:rPr lang="es-ES" dirty="0" smtClean="0"/>
              <a:t>, </a:t>
            </a:r>
            <a:r>
              <a:rPr lang="es-ES" dirty="0" smtClean="0">
                <a:hlinkClick r:id="rId7" tooltip="Sistema operativo de red"/>
              </a:rPr>
              <a:t>sistema operativo de red</a:t>
            </a:r>
            <a:r>
              <a:rPr lang="es-ES" dirty="0" smtClean="0"/>
              <a:t>, compiladores, antivirus, </a:t>
            </a:r>
            <a:r>
              <a:rPr lang="es-ES" dirty="0" smtClean="0">
                <a:hlinkClick r:id="rId8" tooltip="Biblioteca (informática)"/>
              </a:rPr>
              <a:t>bibliotecas</a:t>
            </a:r>
            <a:r>
              <a:rPr lang="es-ES" dirty="0" smtClean="0"/>
              <a:t> como por ejemplo </a:t>
            </a:r>
            <a:r>
              <a:rPr lang="es-ES" dirty="0" err="1" smtClean="0">
                <a:hlinkClick r:id="rId9" tooltip="OpenGL"/>
              </a:rPr>
              <a:t>OpenGL</a:t>
            </a:r>
            <a:r>
              <a:rPr lang="es-ES" dirty="0" smtClean="0"/>
              <a:t> para la aceleración gráfica, </a:t>
            </a:r>
            <a:r>
              <a:rPr lang="es-ES" dirty="0" smtClean="0">
                <a:hlinkClick r:id="rId10" tooltip="PNG"/>
              </a:rPr>
              <a:t>PNG</a:t>
            </a:r>
            <a:r>
              <a:rPr lang="es-ES" dirty="0" smtClean="0"/>
              <a:t> para el sistema gráfico o </a:t>
            </a:r>
            <a:r>
              <a:rPr lang="es-ES" dirty="0" smtClean="0">
                <a:hlinkClick r:id="rId11" tooltip="Daemon"/>
              </a:rPr>
              <a:t>demonios</a:t>
            </a:r>
            <a:r>
              <a:rPr lang="es-ES" dirty="0" smtClean="0"/>
              <a:t> que controlan la temperatura, la velocidad del disco duro, como </a:t>
            </a:r>
            <a:r>
              <a:rPr lang="es-ES" dirty="0" err="1" smtClean="0">
                <a:hlinkClick r:id="rId12" tooltip="Hdparm"/>
              </a:rPr>
              <a:t>hdparm</a:t>
            </a:r>
            <a:r>
              <a:rPr lang="es-ES" dirty="0" smtClean="0"/>
              <a:t>, o la frecuencia del </a:t>
            </a:r>
            <a:r>
              <a:rPr lang="es-ES" dirty="0" smtClean="0">
                <a:hlinkClick r:id="rId13" tooltip="Procesador"/>
              </a:rPr>
              <a:t>procesador</a:t>
            </a:r>
            <a:r>
              <a:rPr lang="es-ES" dirty="0" smtClean="0"/>
              <a:t> como por ejemplo </a:t>
            </a:r>
            <a:r>
              <a:rPr lang="es-ES" dirty="0" err="1" smtClean="0">
                <a:hlinkClick r:id="rId14" tooltip="Cpudyn"/>
              </a:rPr>
              <a:t>cpudyn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107</Words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 </cp:lastModifiedBy>
  <cp:revision>1</cp:revision>
  <dcterms:modified xsi:type="dcterms:W3CDTF">2009-10-23T18:30:44Z</dcterms:modified>
</cp:coreProperties>
</file>