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48E4904-4133-40C7-A9F9-4D52EE79464C}" type="datetimeFigureOut">
              <a:rPr lang="es-MX" smtClean="0"/>
              <a:pPr/>
              <a:t>22/10/2009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CC965F7-8730-42DC-B42F-577DD9E8F395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ardwa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642918"/>
            <a:ext cx="7358114" cy="564360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software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Es la parte lógica e intangible de la computadora.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nec.com.co/productos/foto_desarroll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7786742" cy="5643602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1">
                    <a:lumMod val="75000"/>
                  </a:schemeClr>
                </a:solidFill>
              </a:rPr>
              <a:t>Software de sistema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chemeClr val="accent1">
                    <a:lumMod val="75000"/>
                  </a:schemeClr>
                </a:solidFill>
              </a:rPr>
              <a:t>El software de sistema, en algunas ocasiones también denominado software de base, consiste en un software que sirve para controlar e interactuar con el sistema, proporcionando control sobre el hardware y dando soporte a otros programas; en contraposición del llamado software de aplicación.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Software de </a:t>
            </a:r>
            <a:r>
              <a:rPr lang="es-ES" dirty="0" smtClean="0"/>
              <a:t>aplicación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s-MX" dirty="0" smtClean="0"/>
          </a:p>
          <a:p>
            <a:r>
              <a:rPr lang="es-ES" b="1" dirty="0" smtClean="0"/>
              <a:t>SOFTWARE DE APLICACIÓN</a:t>
            </a:r>
            <a:r>
              <a:rPr lang="es-ES" dirty="0" smtClean="0"/>
              <a:t>,  Es el conjunto de programas concebidos o creados para atender trabajos específicos del usuario, referidos al cumplimiento de sus diversos objetivos. </a:t>
            </a:r>
            <a:br>
              <a:rPr lang="es-ES" dirty="0" smtClean="0"/>
            </a:br>
            <a:r>
              <a:rPr lang="es-ES" dirty="0" smtClean="0"/>
              <a:t>Este software está diseñado y escrito para realizar tareas específicas personales, empresariales o científicas. Todas estas aplicaciones procesan datos y generan información. El software de aplicación necesita parte del software de base para ejecutarse.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Software de desarrollo</a:t>
            </a:r>
            <a:br>
              <a:rPr lang="es-ES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Son los programas  que solo utilizan </a:t>
            </a:r>
            <a:r>
              <a:rPr lang="es-ES" smtClean="0"/>
              <a:t>los expertos.</a:t>
            </a:r>
            <a:endParaRPr lang="es-MX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88</TotalTime>
  <Words>81</Words>
  <Application>Microsoft Office PowerPoint</Application>
  <PresentationFormat>Presentación en pantalla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Mirador</vt:lpstr>
      <vt:lpstr>software</vt:lpstr>
      <vt:lpstr>Software de sistema</vt:lpstr>
      <vt:lpstr>Software de aplicación</vt:lpstr>
      <vt:lpstr>Software de desarrollo </vt:lpstr>
    </vt:vector>
  </TitlesOfParts>
  <Company>avicola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</dc:title>
  <dc:creator>cesar</dc:creator>
  <cp:lastModifiedBy>ALEX</cp:lastModifiedBy>
  <cp:revision>10</cp:revision>
  <dcterms:created xsi:type="dcterms:W3CDTF">2009-10-20T23:50:04Z</dcterms:created>
  <dcterms:modified xsi:type="dcterms:W3CDTF">2009-10-22T07:25:46Z</dcterms:modified>
</cp:coreProperties>
</file>