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4355B0-C1A9-4185-9225-BD76EB495B6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F8AC89-1747-4D55-BBB7-55B5C81836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285884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HARDWARE INTERNO</a:t>
            </a:r>
            <a:endParaRPr lang="es-E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772400" cy="3214710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latin typeface="Georgia" pitchFamily="18" charset="0"/>
              </a:rPr>
              <a:t>O MEJOR DICHO, LAS </a:t>
            </a:r>
            <a:r>
              <a:rPr lang="es-ES" sz="3200" b="1" dirty="0" smtClean="0">
                <a:latin typeface="Georgia" pitchFamily="18" charset="0"/>
              </a:rPr>
              <a:t>PARTES INTERNAS DE UNA COMPUTADORA</a:t>
            </a:r>
            <a:r>
              <a:rPr lang="es-ES" sz="3200" dirty="0" smtClean="0">
                <a:latin typeface="Georgia" pitchFamily="18" charset="0"/>
              </a:rPr>
              <a:t>, DETALLÁNDOLES LAS MÁS IMPORTANTES…</a:t>
            </a:r>
            <a:endParaRPr lang="es-ES" sz="3200" dirty="0">
              <a:latin typeface="Georgia" pitchFamily="18" charset="0"/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7858148" y="928670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strella de 5 puntas"/>
          <p:cNvSpPr/>
          <p:nvPr/>
        </p:nvSpPr>
        <p:spPr>
          <a:xfrm>
            <a:off x="6643702" y="142852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strella de 5 puntas"/>
          <p:cNvSpPr/>
          <p:nvPr/>
        </p:nvSpPr>
        <p:spPr>
          <a:xfrm>
            <a:off x="7215206" y="500042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strella de 5 puntas"/>
          <p:cNvSpPr/>
          <p:nvPr/>
        </p:nvSpPr>
        <p:spPr>
          <a:xfrm>
            <a:off x="1571604" y="571480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strella de 5 puntas"/>
          <p:cNvSpPr/>
          <p:nvPr/>
        </p:nvSpPr>
        <p:spPr>
          <a:xfrm>
            <a:off x="2143108" y="214290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strella de 5 puntas"/>
          <p:cNvSpPr/>
          <p:nvPr/>
        </p:nvSpPr>
        <p:spPr>
          <a:xfrm>
            <a:off x="1071538" y="928670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Tarje Puertos USB</a:t>
            </a:r>
          </a:p>
          <a:p>
            <a:endParaRPr lang="es-ES" b="1" dirty="0" smtClean="0"/>
          </a:p>
          <a:p>
            <a:r>
              <a:rPr lang="es-ES" b="1" dirty="0" smtClean="0"/>
              <a:t>tarjeta gráfica o de video </a:t>
            </a:r>
          </a:p>
          <a:p>
            <a:endParaRPr lang="es-ES" b="1" dirty="0" smtClean="0"/>
          </a:p>
          <a:p>
            <a:r>
              <a:rPr lang="es-ES" b="1" dirty="0" smtClean="0"/>
              <a:t>Tarjeta de sonido  </a:t>
            </a:r>
          </a:p>
          <a:p>
            <a:endParaRPr lang="es-ES" b="1" dirty="0" smtClean="0"/>
          </a:p>
          <a:p>
            <a:r>
              <a:rPr lang="es-ES" b="1" dirty="0" smtClean="0"/>
              <a:t>Unidad de DVD ROM </a:t>
            </a:r>
          </a:p>
          <a:p>
            <a:endParaRPr lang="es-ES" b="1" dirty="0" smtClean="0"/>
          </a:p>
          <a:p>
            <a:r>
              <a:rPr lang="es-ES" b="1" dirty="0" smtClean="0"/>
              <a:t>Unidad de disquete</a:t>
            </a:r>
          </a:p>
          <a:p>
            <a:endParaRPr lang="es-ES" b="1" dirty="0" smtClean="0"/>
          </a:p>
          <a:p>
            <a:r>
              <a:rPr lang="es-ES" b="1" dirty="0" smtClean="0"/>
              <a:t>Ranuras de expansión</a:t>
            </a:r>
          </a:p>
          <a:p>
            <a:endParaRPr lang="es-ES" b="1" dirty="0" smtClean="0"/>
          </a:p>
          <a:p>
            <a:r>
              <a:rPr lang="es-ES" b="1" dirty="0" smtClean="0"/>
              <a:t>Tarjeta madre</a:t>
            </a:r>
          </a:p>
          <a:p>
            <a:endParaRPr lang="es-ES" b="1" dirty="0" smtClean="0"/>
          </a:p>
          <a:p>
            <a:endParaRPr lang="es-ES" dirty="0" smtClean="0"/>
          </a:p>
          <a:p>
            <a:endParaRPr lang="es-ES" b="1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bg2">
                    <a:lumMod val="50000"/>
                  </a:schemeClr>
                </a:solidFill>
              </a:rPr>
              <a:t>PARTES DE UN HARDWARE INTERNO</a:t>
            </a:r>
            <a:endParaRPr lang="es-E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3 Estrella de 5 puntas"/>
          <p:cNvSpPr/>
          <p:nvPr/>
        </p:nvSpPr>
        <p:spPr>
          <a:xfrm>
            <a:off x="6215074" y="5000636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strella de 5 puntas"/>
          <p:cNvSpPr/>
          <p:nvPr/>
        </p:nvSpPr>
        <p:spPr>
          <a:xfrm>
            <a:off x="7572396" y="3643314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strella de 5 puntas"/>
          <p:cNvSpPr/>
          <p:nvPr/>
        </p:nvSpPr>
        <p:spPr>
          <a:xfrm>
            <a:off x="7500958" y="3000372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strella de 5 puntas"/>
          <p:cNvSpPr/>
          <p:nvPr/>
        </p:nvSpPr>
        <p:spPr>
          <a:xfrm>
            <a:off x="6000760" y="1785926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strella de 5 puntas"/>
          <p:cNvSpPr/>
          <p:nvPr/>
        </p:nvSpPr>
        <p:spPr>
          <a:xfrm>
            <a:off x="7000892" y="4286256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strella de 5 puntas"/>
          <p:cNvSpPr/>
          <p:nvPr/>
        </p:nvSpPr>
        <p:spPr>
          <a:xfrm>
            <a:off x="6858016" y="2428868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34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HARDWARE INTERNO</vt:lpstr>
      <vt:lpstr>PARTES DE UN HARDWARE INTERNO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DE UN HARDWARE INTERNO</dc:title>
  <dc:creator>Click</dc:creator>
  <cp:lastModifiedBy>Click</cp:lastModifiedBy>
  <cp:revision>3</cp:revision>
  <dcterms:created xsi:type="dcterms:W3CDTF">2009-10-08T22:57:54Z</dcterms:created>
  <dcterms:modified xsi:type="dcterms:W3CDTF">2009-10-22T21:31:39Z</dcterms:modified>
</cp:coreProperties>
</file>