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416964-80C7-4A11-95F3-95162B422C1B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BC3940-4A0A-4212-93CB-F92DF82907BF}" type="slidenum">
              <a:rPr lang="es-ES" smtClean="0"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egsa.com.ar/Dic/dvd.php" TargetMode="External"/><Relationship Id="rId13" Type="http://schemas.openxmlformats.org/officeDocument/2006/relationships/hyperlink" Target="http://www.alegsa.com.ar/Dic/usb.php" TargetMode="External"/><Relationship Id="rId3" Type="http://schemas.openxmlformats.org/officeDocument/2006/relationships/hyperlink" Target="http://www.alegsa.com.ar/Dic/almacenamiento.php" TargetMode="External"/><Relationship Id="rId7" Type="http://schemas.openxmlformats.org/officeDocument/2006/relationships/hyperlink" Target="http://www.alegsa.com.ar/Dic/cd.php" TargetMode="External"/><Relationship Id="rId12" Type="http://schemas.openxmlformats.org/officeDocument/2006/relationships/hyperlink" Target="http://www.alegsa.com.ar/Dic/puerto.php" TargetMode="External"/><Relationship Id="rId2" Type="http://schemas.openxmlformats.org/officeDocument/2006/relationships/hyperlink" Target="http://www.alegsa.com.ar/Dic/dispositivo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legsa.com.ar/Dic/microdrive.php" TargetMode="External"/><Relationship Id="rId11" Type="http://schemas.openxmlformats.org/officeDocument/2006/relationships/hyperlink" Target="http://www.alegsa.com.ar/Dic/gb.php" TargetMode="External"/><Relationship Id="rId5" Type="http://schemas.openxmlformats.org/officeDocument/2006/relationships/hyperlink" Target="http://www.alegsa.com.ar/Dic/memoria%20flash.php" TargetMode="External"/><Relationship Id="rId10" Type="http://schemas.openxmlformats.org/officeDocument/2006/relationships/hyperlink" Target="http://www.alegsa.com.ar/Dic/mb.php" TargetMode="External"/><Relationship Id="rId4" Type="http://schemas.openxmlformats.org/officeDocument/2006/relationships/hyperlink" Target="http://www.alegsa.com.ar/Dic/digital.php" TargetMode="External"/><Relationship Id="rId9" Type="http://schemas.openxmlformats.org/officeDocument/2006/relationships/hyperlink" Target="http://www.alegsa.com.ar/Dic/disquete.php" TargetMode="External"/><Relationship Id="rId14" Type="http://schemas.openxmlformats.org/officeDocument/2006/relationships/hyperlink" Target="http://www.alegsa.com.ar/Dic/mp3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714356"/>
            <a:ext cx="6400800" cy="1752600"/>
          </a:xfrm>
        </p:spPr>
        <p:txBody>
          <a:bodyPr>
            <a:noAutofit/>
          </a:bodyPr>
          <a:lstStyle/>
          <a:p>
            <a:r>
              <a:rPr lang="es-ES" sz="1800" b="1" dirty="0"/>
              <a:t/>
            </a:r>
            <a:br>
              <a:rPr lang="es-ES" sz="1800" b="1" dirty="0"/>
            </a:br>
            <a:endParaRPr lang="es-ES" sz="1800" dirty="0"/>
          </a:p>
          <a:p>
            <a:r>
              <a:rPr lang="es-ES" sz="2000" b="1" dirty="0" smtClean="0">
                <a:solidFill>
                  <a:schemeClr val="tx1"/>
                </a:solidFill>
              </a:rPr>
              <a:t>-</a:t>
            </a:r>
            <a:r>
              <a:rPr lang="es-ES" sz="2000" b="1" dirty="0">
                <a:solidFill>
                  <a:schemeClr val="tx1"/>
                </a:solidFill>
              </a:rPr>
              <a:t>Definición de Memoria USB </a:t>
            </a:r>
            <a:r>
              <a:rPr lang="es-ES" sz="1800" dirty="0"/>
              <a:t/>
            </a:r>
            <a:br>
              <a:rPr lang="es-ES" sz="1800" dirty="0"/>
            </a:br>
            <a:r>
              <a:rPr lang="es-ES" sz="1800" dirty="0"/>
              <a:t/>
            </a:r>
            <a:br>
              <a:rPr lang="es-ES" sz="1800" dirty="0"/>
            </a:br>
            <a:r>
              <a:rPr lang="es-ES" sz="1800" dirty="0">
                <a:solidFill>
                  <a:schemeClr val="tx1"/>
                </a:solidFill>
              </a:rPr>
              <a:t>(</a:t>
            </a:r>
            <a:r>
              <a:rPr lang="es-ES" sz="1800" dirty="0">
                <a:solidFill>
                  <a:schemeClr val="tx1"/>
                </a:solidFill>
              </a:rPr>
              <a:t>Pendrive</a:t>
            </a:r>
            <a:r>
              <a:rPr lang="es-ES" sz="1800" dirty="0">
                <a:solidFill>
                  <a:schemeClr val="tx1"/>
                </a:solidFill>
              </a:rPr>
              <a:t>, USB flash drive). Pequeño </a:t>
            </a:r>
            <a:r>
              <a:rPr lang="es-ES" sz="1800" dirty="0">
                <a:solidFill>
                  <a:schemeClr val="tx1"/>
                </a:solidFill>
                <a:hlinkClick r:id="rId2"/>
              </a:rPr>
              <a:t>dispositivo</a:t>
            </a:r>
            <a:r>
              <a:rPr lang="es-ES" sz="1800" dirty="0">
                <a:solidFill>
                  <a:schemeClr val="tx1"/>
                </a:solidFill>
              </a:rPr>
              <a:t> para el </a:t>
            </a:r>
            <a:r>
              <a:rPr lang="es-ES" sz="1800" dirty="0">
                <a:solidFill>
                  <a:schemeClr val="tx1"/>
                </a:solidFill>
                <a:hlinkClick r:id="rId3"/>
              </a:rPr>
              <a:t>almacenamiento</a:t>
            </a:r>
            <a:r>
              <a:rPr lang="es-ES" sz="1800" dirty="0">
                <a:solidFill>
                  <a:schemeClr val="tx1"/>
                </a:solidFill>
              </a:rPr>
              <a:t> de información </a:t>
            </a:r>
            <a:r>
              <a:rPr lang="es-ES" sz="1800" dirty="0">
                <a:solidFill>
                  <a:schemeClr val="tx1"/>
                </a:solidFill>
                <a:hlinkClick r:id="rId4"/>
              </a:rPr>
              <a:t>digital</a:t>
            </a:r>
            <a:r>
              <a:rPr lang="es-ES" sz="1800" dirty="0">
                <a:solidFill>
                  <a:schemeClr val="tx1"/>
                </a:solidFill>
              </a:rPr>
              <a:t> que utiliza generalmente </a:t>
            </a:r>
            <a:r>
              <a:rPr lang="es-ES" sz="1800" dirty="0">
                <a:solidFill>
                  <a:schemeClr val="tx1"/>
                </a:solidFill>
                <a:hlinkClick r:id="rId5"/>
              </a:rPr>
              <a:t>memorias flash</a:t>
            </a:r>
            <a:r>
              <a:rPr lang="es-ES" sz="1800" dirty="0">
                <a:solidFill>
                  <a:schemeClr val="tx1"/>
                </a:solidFill>
              </a:rPr>
              <a:t>. Algunos modelos utilizan </a:t>
            </a:r>
            <a:r>
              <a:rPr lang="es-ES" sz="1800" dirty="0">
                <a:solidFill>
                  <a:schemeClr val="tx1"/>
                </a:solidFill>
                <a:hlinkClick r:id="rId6"/>
              </a:rPr>
              <a:t>microdrives</a:t>
            </a:r>
            <a:r>
              <a:rPr lang="es-ES" sz="1800" dirty="0">
                <a:solidFill>
                  <a:schemeClr val="tx1"/>
                </a:solidFill>
              </a:rPr>
              <a:t> para el almacenamiento. Son muy útiles para el transporte personal de </a:t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>datos, desplazando en ese área a los </a:t>
            </a:r>
            <a:r>
              <a:rPr lang="es-ES" sz="1800" dirty="0">
                <a:solidFill>
                  <a:schemeClr val="tx1"/>
                </a:solidFill>
                <a:hlinkClick r:id="rId7"/>
              </a:rPr>
              <a:t>CDs</a:t>
            </a:r>
            <a:r>
              <a:rPr lang="es-ES" sz="1800" dirty="0">
                <a:solidFill>
                  <a:schemeClr val="tx1"/>
                </a:solidFill>
              </a:rPr>
              <a:t>, </a:t>
            </a:r>
            <a:r>
              <a:rPr lang="es-ES" sz="1800" dirty="0">
                <a:solidFill>
                  <a:schemeClr val="tx1"/>
                </a:solidFill>
                <a:hlinkClick r:id="rId8"/>
              </a:rPr>
              <a:t>DVDs</a:t>
            </a:r>
            <a:r>
              <a:rPr lang="es-ES" sz="1800" dirty="0">
                <a:solidFill>
                  <a:schemeClr val="tx1"/>
                </a:solidFill>
              </a:rPr>
              <a:t> o </a:t>
            </a:r>
            <a:r>
              <a:rPr lang="es-ES" sz="1800" dirty="0">
                <a:solidFill>
                  <a:schemeClr val="tx1"/>
                </a:solidFill>
                <a:hlinkClick r:id="rId9"/>
              </a:rPr>
              <a:t>disquetes</a:t>
            </a:r>
            <a:r>
              <a:rPr lang="es-ES" sz="1800" dirty="0">
                <a:solidFill>
                  <a:schemeClr val="tx1"/>
                </a:solidFill>
              </a:rPr>
              <a:t>.</a:t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/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>Pueden encontrarse memorias USB desde 32 </a:t>
            </a:r>
            <a:r>
              <a:rPr lang="es-ES" sz="1800" dirty="0">
                <a:solidFill>
                  <a:schemeClr val="tx1"/>
                </a:solidFill>
                <a:hlinkClick r:id="rId10"/>
              </a:rPr>
              <a:t>MB</a:t>
            </a:r>
            <a:r>
              <a:rPr lang="es-ES" sz="1800" dirty="0">
                <a:solidFill>
                  <a:schemeClr val="tx1"/>
                </a:solidFill>
              </a:rPr>
              <a:t> hasta 60 </a:t>
            </a:r>
            <a:r>
              <a:rPr lang="es-ES" sz="1800" dirty="0">
                <a:solidFill>
                  <a:schemeClr val="tx1"/>
                </a:solidFill>
                <a:hlinkClick r:id="rId11"/>
              </a:rPr>
              <a:t>GB</a:t>
            </a:r>
            <a:r>
              <a:rPr lang="es-ES" sz="1800" dirty="0">
                <a:solidFill>
                  <a:schemeClr val="tx1"/>
                </a:solidFill>
              </a:rPr>
              <a:t> y utilizan el </a:t>
            </a:r>
            <a:r>
              <a:rPr lang="es-ES" sz="1800" dirty="0">
                <a:solidFill>
                  <a:schemeClr val="tx1"/>
                </a:solidFill>
                <a:hlinkClick r:id="rId12"/>
              </a:rPr>
              <a:t>puerto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  <a:r>
              <a:rPr lang="es-ES" sz="1800" dirty="0">
                <a:solidFill>
                  <a:schemeClr val="tx1"/>
                </a:solidFill>
                <a:hlinkClick r:id="rId13"/>
              </a:rPr>
              <a:t>USB</a:t>
            </a:r>
            <a:r>
              <a:rPr lang="es-ES" sz="1800" dirty="0">
                <a:solidFill>
                  <a:schemeClr val="tx1"/>
                </a:solidFill>
              </a:rPr>
              <a:t> para transferir información.</a:t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/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>Suelen utilizarse también para reproductores de </a:t>
            </a:r>
            <a:r>
              <a:rPr lang="es-ES" sz="1800" dirty="0">
                <a:solidFill>
                  <a:schemeClr val="tx1"/>
                </a:solidFill>
                <a:hlinkClick r:id="rId14"/>
              </a:rPr>
              <a:t>MP3</a:t>
            </a:r>
            <a:r>
              <a:rPr lang="es-ES" sz="1800" dirty="0">
                <a:solidFill>
                  <a:schemeClr val="tx1"/>
                </a:solidFill>
              </a:rPr>
              <a:t>.</a:t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/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dirty="0">
                <a:solidFill>
                  <a:schemeClr val="tx1"/>
                </a:solidFill>
              </a:rPr>
              <a:t>Son muy baratas, resistentes al polvo y rasguños y en teoría pueden guardar información durante 10 años y escribirse alrededor de un millón de veces.</a:t>
            </a:r>
          </a:p>
          <a:p>
            <a:endParaRPr lang="es-E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1</cp:revision>
  <dcterms:created xsi:type="dcterms:W3CDTF">2009-10-20T16:39:49Z</dcterms:created>
  <dcterms:modified xsi:type="dcterms:W3CDTF">2009-10-20T16:44:35Z</dcterms:modified>
</cp:coreProperties>
</file>