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60" r:id="rId16"/>
    <p:sldId id="261" r:id="rId17"/>
    <p:sldId id="262" r:id="rId18"/>
    <p:sldId id="263" r:id="rId19"/>
    <p:sldId id="264" r:id="rId20"/>
    <p:sldId id="265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93927E5-FB82-48E4-A8C1-0914E6D926E7}" type="datetimeFigureOut">
              <a:rPr lang="es-MX" smtClean="0"/>
              <a:pPr/>
              <a:t>21/10/2009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E889F72-DF66-4909-9A22-EB719A228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Modem</a:t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8062912" cy="1752600"/>
          </a:xfrm>
          <a:solidFill>
            <a:schemeClr val="bg2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txBody>
          <a:bodyPr/>
          <a:lstStyle/>
          <a:p>
            <a:pPr algn="ctr"/>
            <a:r>
              <a:rPr lang="es-MX" dirty="0" smtClean="0"/>
              <a:t>Este dispositivo permite la conexión de internet atreves  de la línea telefónica alcanzando una velocidad de 56kbps.</a:t>
            </a:r>
            <a:endParaRPr lang="es-MX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TARJETA DE RED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Conectado a una computadora a una red generalmente atreves de la tecnología a avanzado.</a:t>
            </a:r>
            <a:endParaRPr lang="es-MX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78 0  L 0.25 0.16118  L 0.072 0.16118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Redes de área local pueden ser desde el tamaño de un salón hasta la conexión de varios edificios</a:t>
            </a:r>
            <a:endParaRPr lang="es-MX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WAN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Red de área amplia y es la conexión de dos o mas LAN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Redes de </a:t>
            </a:r>
            <a:r>
              <a:rPr lang="es-MX" dirty="0" smtClean="0"/>
              <a:t>área </a:t>
            </a:r>
            <a:r>
              <a:rPr lang="es-MX" dirty="0" smtClean="0"/>
              <a:t>personal, estas son las redes mas pequeños y son aquellas que se dan entre los </a:t>
            </a:r>
            <a:r>
              <a:rPr lang="es-MX" dirty="0" smtClean="0"/>
              <a:t>dispositivos.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Alambica: la conexión es atreves de cables</a:t>
            </a:r>
          </a:p>
          <a:p>
            <a:pPr>
              <a:buNone/>
            </a:pPr>
            <a:r>
              <a:rPr lang="es-MX" dirty="0" smtClean="0"/>
              <a:t>WI-FI: Permite la conexión a redes de tipo LAN o WAN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118 -0.15719  0.132 -0.15719  0.011 0  C 0.132 -0.15719  0.132 0.17584  0.011 0.01465  C 0.132 0.17584  -0.118 0.17584  0 0.01465  C -0.118 0.17584  -0.118 -0.15719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91 -0.04529  L 0.125 -0.16651  L 0.158 -0.04529  L 0.249 0  L 0.158 0.04529  L 0.125 0.16651  L 0.091 0.04529  L 0 0  Z" pathEditMode="relative" ptsTypes="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91 -0.04529  L 0.125 -0.16651  L 0.158 -0.04529  L 0.249 0  L 0.158 0.04529  L 0.125 0.16651  L 0.091 0.04529  L 0 0  Z" pathEditMode="relative" ptsTypes="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63</TotalTime>
  <Words>113</Words>
  <Application>Microsoft Office PowerPoint</Application>
  <PresentationFormat>Presentación en pantalla (4:3)</PresentationFormat>
  <Paragraphs>13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Brío</vt:lpstr>
      <vt:lpstr>Modem  </vt:lpstr>
      <vt:lpstr>TARJETA DE RED </vt:lpstr>
      <vt:lpstr>LAN</vt:lpstr>
      <vt:lpstr>WAN</vt:lpstr>
      <vt:lpstr>PAN</vt:lpstr>
      <vt:lpstr>Tipos 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Modem</dc:title>
  <dc:creator>Usuario</dc:creator>
  <cp:lastModifiedBy>Usuario</cp:lastModifiedBy>
  <cp:revision>8</cp:revision>
  <dcterms:created xsi:type="dcterms:W3CDTF">2009-10-01T00:13:13Z</dcterms:created>
  <dcterms:modified xsi:type="dcterms:W3CDTF">2009-10-22T00:54:43Z</dcterms:modified>
</cp:coreProperties>
</file>