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4DBF-CE3B-431B-B3F7-081A652AA97F}" type="datetimeFigureOut">
              <a:rPr lang="es-ES" smtClean="0"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FAB4-6D30-495D-8EF5-C9CE0C79682F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4DBF-CE3B-431B-B3F7-081A652AA97F}" type="datetimeFigureOut">
              <a:rPr lang="es-ES" smtClean="0"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FAB4-6D30-495D-8EF5-C9CE0C7968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4DBF-CE3B-431B-B3F7-081A652AA97F}" type="datetimeFigureOut">
              <a:rPr lang="es-ES" smtClean="0"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FAB4-6D30-495D-8EF5-C9CE0C7968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4DBF-CE3B-431B-B3F7-081A652AA97F}" type="datetimeFigureOut">
              <a:rPr lang="es-ES" smtClean="0"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FAB4-6D30-495D-8EF5-C9CE0C7968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4DBF-CE3B-431B-B3F7-081A652AA97F}" type="datetimeFigureOut">
              <a:rPr lang="es-ES" smtClean="0"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FAB4-6D30-495D-8EF5-C9CE0C79682F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4DBF-CE3B-431B-B3F7-081A652AA97F}" type="datetimeFigureOut">
              <a:rPr lang="es-ES" smtClean="0"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FAB4-6D30-495D-8EF5-C9CE0C7968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4DBF-CE3B-431B-B3F7-081A652AA97F}" type="datetimeFigureOut">
              <a:rPr lang="es-ES" smtClean="0"/>
              <a:t>23/10/2009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FAB4-6D30-495D-8EF5-C9CE0C7968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4DBF-CE3B-431B-B3F7-081A652AA97F}" type="datetimeFigureOut">
              <a:rPr lang="es-ES" smtClean="0"/>
              <a:t>23/10/2009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FAB4-6D30-495D-8EF5-C9CE0C7968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4DBF-CE3B-431B-B3F7-081A652AA97F}" type="datetimeFigureOut">
              <a:rPr lang="es-ES" smtClean="0"/>
              <a:t>23/10/2009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FAB4-6D30-495D-8EF5-C9CE0C7968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4DBF-CE3B-431B-B3F7-081A652AA97F}" type="datetimeFigureOut">
              <a:rPr lang="es-ES" smtClean="0"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FAB4-6D30-495D-8EF5-C9CE0C79682F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FC04DBF-CE3B-431B-B3F7-081A652AA97F}" type="datetimeFigureOut">
              <a:rPr lang="es-ES" smtClean="0"/>
              <a:t>23/10/2009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595FAB4-6D30-495D-8EF5-C9CE0C79682F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C04DBF-CE3B-431B-B3F7-081A652AA97F}" type="datetimeFigureOut">
              <a:rPr lang="es-ES" smtClean="0"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595FAB4-6D30-495D-8EF5-C9CE0C79682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mtClean="0"/>
              <a:t>Memoria ROM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785794"/>
            <a:ext cx="8077200" cy="2542622"/>
          </a:xfrm>
        </p:spPr>
        <p:txBody>
          <a:bodyPr>
            <a:normAutofit/>
          </a:bodyPr>
          <a:lstStyle/>
          <a:p>
            <a:r>
              <a:rPr lang="es-ES" sz="2800" b="1" dirty="0" smtClean="0"/>
              <a:t>Memoria de sólo lectura</a:t>
            </a:r>
            <a:r>
              <a:rPr lang="es-ES" sz="2800" dirty="0" smtClean="0"/>
              <a:t> (</a:t>
            </a:r>
            <a:r>
              <a:rPr lang="es-ES" sz="2800" b="1" dirty="0" smtClean="0"/>
              <a:t>R</a:t>
            </a:r>
            <a:r>
              <a:rPr lang="es-ES" sz="2800" dirty="0" smtClean="0"/>
              <a:t>ead </a:t>
            </a:r>
            <a:r>
              <a:rPr lang="es-ES" sz="2800" b="1" dirty="0" smtClean="0"/>
              <a:t>O</a:t>
            </a:r>
            <a:r>
              <a:rPr lang="es-ES" sz="2800" dirty="0" smtClean="0"/>
              <a:t>nly </a:t>
            </a:r>
            <a:r>
              <a:rPr lang="es-ES" sz="2800" b="1" dirty="0" smtClean="0"/>
              <a:t>M</a:t>
            </a:r>
            <a:r>
              <a:rPr lang="es-ES" sz="2800" dirty="0" smtClean="0"/>
              <a:t>emory) es un de medio de almacenamiento utilizado en los ordenadores. Los datos almacenados en la ROM no se puede modificar </a:t>
            </a:r>
            <a:r>
              <a:rPr lang="es-ES" sz="2800" i="1" dirty="0" smtClean="0"/>
              <a:t>-al menos no de manera rápida o fácil-</a:t>
            </a:r>
            <a:r>
              <a:rPr lang="es-ES" sz="2800" dirty="0" smtClean="0"/>
              <a:t> y se utiliza principalmente para contener el firmware.</a:t>
            </a:r>
          </a:p>
          <a:p>
            <a:endParaRPr lang="es-E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</TotalTime>
  <Words>50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Módulo</vt:lpstr>
      <vt:lpstr>Memoria ROM</vt:lpstr>
    </vt:vector>
  </TitlesOfParts>
  <Company>servyvent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Memoria ROM</dc:title>
  <dc:creator>Nain Salvador Hdez</dc:creator>
  <cp:lastModifiedBy>Nain Salvador Hdez</cp:lastModifiedBy>
  <cp:revision>1</cp:revision>
  <dcterms:created xsi:type="dcterms:W3CDTF">2009-10-23T01:35:51Z</dcterms:created>
  <dcterms:modified xsi:type="dcterms:W3CDTF">2009-10-23T01:43:21Z</dcterms:modified>
</cp:coreProperties>
</file>