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3CAB33-B057-49E0-9268-E20F8004C56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9744CC3-636F-437F-B031-5B147EBAED49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Periféricos de salida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107546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Son aquellos que permiten emitir o dar salida a la información resultante de las operaciones realizadas por la </a:t>
            </a:r>
            <a:r>
              <a:rPr lang="es-ES" dirty="0" smtClean="0"/>
              <a:t>CPU.</a:t>
            </a:r>
            <a:endParaRPr lang="es-ES" dirty="0" smtClean="0"/>
          </a:p>
          <a:p>
            <a:r>
              <a:rPr lang="es-ES" dirty="0" smtClean="0"/>
              <a:t>Los dispositivos de salida aportan el </a:t>
            </a:r>
            <a:r>
              <a:rPr lang="es-ES" dirty="0" smtClean="0"/>
              <a:t>medio </a:t>
            </a:r>
            <a:r>
              <a:rPr lang="es-ES" dirty="0" smtClean="0"/>
              <a:t>para exteriorizar y comunicar la información y datos </a:t>
            </a:r>
            <a:r>
              <a:rPr lang="es-ES" dirty="0" smtClean="0"/>
              <a:t>procesados. Los </a:t>
            </a:r>
            <a:r>
              <a:rPr lang="es-ES" dirty="0" smtClean="0"/>
              <a:t>dispositivos más comunes de este grupo son los monitores clásicos (no de pantalla táctil), las impresoras, y los </a:t>
            </a:r>
            <a:r>
              <a:rPr lang="es-ES" smtClean="0"/>
              <a:t>altavoces</a:t>
            </a:r>
            <a:r>
              <a:rPr lang="es-ES" smtClean="0"/>
              <a:t>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64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Periféricos de salida 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Periféricos de salida </dc:title>
  <dc:creator>Nain Salvador Hdez</dc:creator>
  <cp:lastModifiedBy>Nain Salvador Hdez</cp:lastModifiedBy>
  <cp:revision>1</cp:revision>
  <dcterms:created xsi:type="dcterms:W3CDTF">2009-10-22T01:13:49Z</dcterms:created>
  <dcterms:modified xsi:type="dcterms:W3CDTF">2009-10-22T01:15:55Z</dcterms:modified>
</cp:coreProperties>
</file>