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5" r:id="rId9"/>
    <p:sldId id="268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D403E-1EA0-4913-AADD-93D00CDFD9E7}" type="datetimeFigureOut">
              <a:rPr lang="es-MX" smtClean="0"/>
              <a:pPr/>
              <a:t>12/11/2008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4BD9E-E25B-4D34-8819-C63E57D2820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4BD9E-E25B-4D34-8819-C63E57D28202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4BD9E-E25B-4D34-8819-C63E57D2820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4BD9E-E25B-4D34-8819-C63E57D28202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4BD9E-E25B-4D34-8819-C63E57D28202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4BD9E-E25B-4D34-8819-C63E57D28202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4BD9E-E25B-4D34-8819-C63E57D28202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4BD9E-E25B-4D34-8819-C63E57D28202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4BD9E-E25B-4D34-8819-C63E57D28202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8F5E69-7C92-4524-A555-E19CE05F43B1}" type="datetimeFigureOut">
              <a:rPr lang="es-MX" smtClean="0"/>
              <a:pPr/>
              <a:t>12/11/2008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623EC7B-2E8A-4DD6-B2B7-044405C73D4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8F5E69-7C92-4524-A555-E19CE05F43B1}" type="datetimeFigureOut">
              <a:rPr lang="es-MX" smtClean="0"/>
              <a:pPr/>
              <a:t>12/11/2008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3EC7B-2E8A-4DD6-B2B7-044405C73D4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8F5E69-7C92-4524-A555-E19CE05F43B1}" type="datetimeFigureOut">
              <a:rPr lang="es-MX" smtClean="0"/>
              <a:pPr/>
              <a:t>12/11/2008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3EC7B-2E8A-4DD6-B2B7-044405C73D4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8F5E69-7C92-4524-A555-E19CE05F43B1}" type="datetimeFigureOut">
              <a:rPr lang="es-MX" smtClean="0"/>
              <a:pPr/>
              <a:t>12/11/2008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3EC7B-2E8A-4DD6-B2B7-044405C73D4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8F5E69-7C92-4524-A555-E19CE05F43B1}" type="datetimeFigureOut">
              <a:rPr lang="es-MX" smtClean="0"/>
              <a:pPr/>
              <a:t>12/11/2008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3EC7B-2E8A-4DD6-B2B7-044405C73D4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8F5E69-7C92-4524-A555-E19CE05F43B1}" type="datetimeFigureOut">
              <a:rPr lang="es-MX" smtClean="0"/>
              <a:pPr/>
              <a:t>12/11/2008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3EC7B-2E8A-4DD6-B2B7-044405C73D4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8F5E69-7C92-4524-A555-E19CE05F43B1}" type="datetimeFigureOut">
              <a:rPr lang="es-MX" smtClean="0"/>
              <a:pPr/>
              <a:t>12/11/2008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3EC7B-2E8A-4DD6-B2B7-044405C73D4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8F5E69-7C92-4524-A555-E19CE05F43B1}" type="datetimeFigureOut">
              <a:rPr lang="es-MX" smtClean="0"/>
              <a:pPr/>
              <a:t>12/11/2008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3EC7B-2E8A-4DD6-B2B7-044405C73D4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8F5E69-7C92-4524-A555-E19CE05F43B1}" type="datetimeFigureOut">
              <a:rPr lang="es-MX" smtClean="0"/>
              <a:pPr/>
              <a:t>12/11/2008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3EC7B-2E8A-4DD6-B2B7-044405C73D4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D8F5E69-7C92-4524-A555-E19CE05F43B1}" type="datetimeFigureOut">
              <a:rPr lang="es-MX" smtClean="0"/>
              <a:pPr/>
              <a:t>12/11/2008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23EC7B-2E8A-4DD6-B2B7-044405C73D4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8F5E69-7C92-4524-A555-E19CE05F43B1}" type="datetimeFigureOut">
              <a:rPr lang="es-MX" smtClean="0"/>
              <a:pPr/>
              <a:t>12/11/2008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623EC7B-2E8A-4DD6-B2B7-044405C73D4F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D8F5E69-7C92-4524-A555-E19CE05F43B1}" type="datetimeFigureOut">
              <a:rPr lang="es-MX" smtClean="0"/>
              <a:pPr/>
              <a:t>12/11/2008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623EC7B-2E8A-4DD6-B2B7-044405C73D4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hyperlink" Target="file:///E:\VIDEO_TS\VIDEO_TS.IF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hyperlink" Target="http://redescolar.ilce.edu.mx/" TargetMode="Externa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AULA DE MEDIOS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TÉCNICA 90</a:t>
            </a:r>
            <a:endParaRPr lang="es-MX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hlinkClick r:id="rId3" action="ppaction://hlinksldjump"/>
              </a:rPr>
              <a:t>Introducción</a:t>
            </a:r>
            <a:endParaRPr lang="es-MX" dirty="0" smtClean="0"/>
          </a:p>
          <a:p>
            <a:r>
              <a:rPr lang="es-MX" dirty="0" smtClean="0">
                <a:hlinkClick r:id="rId4" action="ppaction://hlinksldjump"/>
              </a:rPr>
              <a:t>Visión Tecnológica</a:t>
            </a:r>
            <a:endParaRPr lang="es-MX" dirty="0" smtClean="0"/>
          </a:p>
          <a:p>
            <a:r>
              <a:rPr lang="es-MX" dirty="0" smtClean="0">
                <a:hlinkClick r:id="rId5"/>
              </a:rPr>
              <a:t>Red Escolar </a:t>
            </a:r>
            <a:endParaRPr lang="es-MX" dirty="0" smtClean="0"/>
          </a:p>
          <a:p>
            <a:r>
              <a:rPr lang="es-MX" dirty="0" smtClean="0">
                <a:hlinkClick r:id="rId6" action="ppaction://hlinksldjump"/>
              </a:rPr>
              <a:t>Aplicación de la informática en otras áreas </a:t>
            </a:r>
            <a:endParaRPr lang="es-MX" dirty="0" smtClean="0"/>
          </a:p>
          <a:p>
            <a:r>
              <a:rPr lang="es-MX" dirty="0" smtClean="0">
                <a:hlinkClick r:id="rId7" action="ppaction://hlinkfile"/>
              </a:rPr>
              <a:t>Video</a:t>
            </a:r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INDICE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dirty="0" smtClean="0"/>
              <a:t>Las ciencias de la computación esta evolucionando y progresando, las redes de computadoras han conectado a personas desde lugares muy remotos del mundo. La realidad virtual esta creando imágenes tridimensionales, la exploración espacial debe parte de su éxito a las computadoras. Los efectos especiales creados por computadora han cambiado la industria del cine. Y la computadoras han jugado un papeles importantes en la genética.  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 </a:t>
            </a:r>
            <a:endParaRPr lang="es-MX" dirty="0"/>
          </a:p>
        </p:txBody>
      </p:sp>
      <p:sp>
        <p:nvSpPr>
          <p:cNvPr id="4" name="3 Rectángulo">
            <a:hlinkClick r:id="rId3" action="ppaction://hlinksldjump"/>
          </p:cNvPr>
          <p:cNvSpPr/>
          <p:nvPr/>
        </p:nvSpPr>
        <p:spPr>
          <a:xfrm>
            <a:off x="8429652" y="6357958"/>
            <a:ext cx="714348" cy="50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VISION TECNOLOGICA 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En la actualidad los dispositivos ópticos ofrecen mayores capacidades de procedimiento, y velocidades mucho mas altas que las que actualmente se alcanzan con dispositivos electrónicos. Esto ha generado aplicaciones tecnológicas, en las telecomunicaciones, la instrumentación, la medicina, la industria y ahora en los sistemas de computo.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A través de la historia el ser humano a usado diversos materiales y utilizado múltiples mecanismos en el diseño, construcción y operación de maquinas, que agilicen y automaticen la realización de cálculos y el procedimiento de información. </a:t>
            </a:r>
          </a:p>
        </p:txBody>
      </p:sp>
      <p:sp>
        <p:nvSpPr>
          <p:cNvPr id="4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VISION TECNOLOGICA </a:t>
            </a:r>
            <a:endParaRPr lang="es-MX" dirty="0"/>
          </a:p>
        </p:txBody>
      </p:sp>
      <p:sp>
        <p:nvSpPr>
          <p:cNvPr id="5" name="4 Rectángulo">
            <a:hlinkClick r:id="rId3" action="ppaction://hlinksldjump"/>
          </p:cNvPr>
          <p:cNvSpPr/>
          <p:nvPr/>
        </p:nvSpPr>
        <p:spPr>
          <a:xfrm>
            <a:off x="8429652" y="6357958"/>
            <a:ext cx="714348" cy="50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Misión y Visión </a:t>
            </a:r>
          </a:p>
          <a:p>
            <a:r>
              <a:rPr lang="es-MX" dirty="0" smtClean="0"/>
              <a:t>Recopilar y estructurar información </a:t>
            </a:r>
          </a:p>
          <a:p>
            <a:r>
              <a:rPr lang="es-MX" dirty="0" smtClean="0"/>
              <a:t>Idear, proponer, discutir</a:t>
            </a:r>
          </a:p>
          <a:p>
            <a:r>
              <a:rPr lang="es-MX" dirty="0" smtClean="0"/>
              <a:t>Acordar objetivos y estrategias  </a:t>
            </a:r>
          </a:p>
          <a:p>
            <a:r>
              <a:rPr lang="es-MX" dirty="0" smtClean="0"/>
              <a:t>Ordenar, calcular, escribir</a:t>
            </a:r>
          </a:p>
          <a:p>
            <a:r>
              <a:rPr lang="es-MX" dirty="0" smtClean="0"/>
              <a:t>Programar actividades </a:t>
            </a:r>
          </a:p>
          <a:p>
            <a:r>
              <a:rPr lang="es-MX" dirty="0" smtClean="0"/>
              <a:t>Implementación=ejecución y seguimiento</a:t>
            </a:r>
          </a:p>
          <a:p>
            <a:r>
              <a:rPr lang="es-MX" dirty="0" smtClean="0"/>
              <a:t>Resultados=avance de objetivos 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PROCESO DE PLANEACIÓN</a:t>
            </a:r>
            <a:endParaRPr lang="es-MX" dirty="0"/>
          </a:p>
        </p:txBody>
      </p:sp>
      <p:sp>
        <p:nvSpPr>
          <p:cNvPr id="4" name="3 Rectángulo">
            <a:hlinkClick r:id="rId3" action="ppaction://hlinksldjump"/>
          </p:cNvPr>
          <p:cNvSpPr/>
          <p:nvPr/>
        </p:nvSpPr>
        <p:spPr>
          <a:xfrm>
            <a:off x="8429652" y="6357958"/>
            <a:ext cx="714348" cy="50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i="1" dirty="0" smtClean="0"/>
              <a:t>EN TODAS </a:t>
            </a:r>
            <a:r>
              <a:rPr lang="es-MX" dirty="0" smtClean="0"/>
              <a:t> </a:t>
            </a:r>
          </a:p>
          <a:p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¿En que áreas se aplica </a:t>
            </a:r>
            <a:r>
              <a:rPr lang="es-MX" dirty="0" smtClean="0"/>
              <a:t>las TICS ?</a:t>
            </a:r>
            <a:endParaRPr lang="es-MX" dirty="0"/>
          </a:p>
        </p:txBody>
      </p:sp>
      <p:sp>
        <p:nvSpPr>
          <p:cNvPr id="4" name="3 Rectángulo">
            <a:hlinkClick r:id="rId3" action="ppaction://hlinksldjump"/>
          </p:cNvPr>
          <p:cNvSpPr/>
          <p:nvPr/>
        </p:nvSpPr>
        <p:spPr>
          <a:xfrm>
            <a:off x="8429652" y="6357958"/>
            <a:ext cx="714348" cy="50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MIENTRAS MÁS OCUPADO ESTÉS, ES MAS PROBABLE QUE LO QUE NECESITE ES PLANEAR. 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Rectángulo">
            <a:hlinkClick r:id="rId3" action="ppaction://hlinksldjump"/>
          </p:cNvPr>
          <p:cNvSpPr/>
          <p:nvPr/>
        </p:nvSpPr>
        <p:spPr>
          <a:xfrm>
            <a:off x="8429652" y="6357958"/>
            <a:ext cx="714348" cy="50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28596" y="2214554"/>
            <a:ext cx="8229600" cy="1143000"/>
          </a:xfrm>
        </p:spPr>
        <p:txBody>
          <a:bodyPr/>
          <a:lstStyle/>
          <a:p>
            <a:pPr algn="ctr"/>
            <a:r>
              <a:rPr lang="es-MX" dirty="0" smtClean="0"/>
              <a:t>Gracias!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569</TotalTime>
  <Words>255</Words>
  <Application>Microsoft Office PowerPoint</Application>
  <PresentationFormat>Presentación en pantalla (4:3)</PresentationFormat>
  <Paragraphs>37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Concurrencia</vt:lpstr>
      <vt:lpstr>AULA DE MEDIOS</vt:lpstr>
      <vt:lpstr>INDICE</vt:lpstr>
      <vt:lpstr>INTRODUCCIÓN </vt:lpstr>
      <vt:lpstr>VISION TECNOLOGICA </vt:lpstr>
      <vt:lpstr>VISION TECNOLOGICA </vt:lpstr>
      <vt:lpstr>PROCESO DE PLANEACIÓN</vt:lpstr>
      <vt:lpstr>¿En que áreas se aplica las TICS ?</vt:lpstr>
      <vt:lpstr>Diapositiva 8</vt:lpstr>
      <vt:lpstr>Gracias!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DE MEDIOS</dc:title>
  <dc:creator>Owner</dc:creator>
  <cp:lastModifiedBy>MANAGER</cp:lastModifiedBy>
  <cp:revision>57</cp:revision>
  <dcterms:created xsi:type="dcterms:W3CDTF">2007-08-16T13:29:00Z</dcterms:created>
  <dcterms:modified xsi:type="dcterms:W3CDTF">2008-11-12T23:27:07Z</dcterms:modified>
</cp:coreProperties>
</file>