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4D7DD-6810-4327-94F2-04BEBEB85DAF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C8ECB-FAB0-45C2-B741-D260B95EA5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C8ECB-FAB0-45C2-B741-D260B95EA586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B9286-D491-4456-A429-FC17A6951606}" type="datetimeFigureOut">
              <a:rPr lang="es-ES" smtClean="0"/>
              <a:pPr/>
              <a:t>07/10/2008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84CBCC9-142A-4183-943D-1BB67A733FD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ografias.com/trabajos7/sipro/sipro.shtml" TargetMode="Externa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nografias.com/trabajos15/computadoras/computadoras.shtml" TargetMode="External"/><Relationship Id="rId4" Type="http://schemas.openxmlformats.org/officeDocument/2006/relationships/hyperlink" Target="http://www.monografias.com/trabajos14/dispositivos/dispositivo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 rot="20285674">
            <a:off x="481022" y="2544494"/>
            <a:ext cx="83496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DISPOSITIVO DE SALIDA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s-ES" dirty="0" smtClean="0"/>
              <a:t>Entre los dispositivos de salida, los mas comunes son el monitor y la impresora. Los monitores son como televisores, pero con características técnicas diferentes. Permite visualizar, números, figuras y, a veces, incluyen sonido. </a:t>
            </a:r>
            <a:endParaRPr lang="es-ES" dirty="0"/>
          </a:p>
        </p:txBody>
      </p:sp>
      <p:pic>
        <p:nvPicPr>
          <p:cNvPr id="4" name="3 Imagen" descr="http://www.monografias.com/trabajos33/dispositivos/Image725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357562"/>
            <a:ext cx="278608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s-ES" dirty="0" smtClean="0"/>
              <a:t>Las impresoras nos permiten producir resultados en papel. Hay impresoras de varios  tipos. Unas que funcionan por golpes, como las maquinas de escribir, otras arrojando pequeños chorros de tinta (negra y de colores) y otras por medio de laser, semejantes a las copiadoras. </a:t>
            </a:r>
            <a:endParaRPr lang="es-ES" dirty="0"/>
          </a:p>
        </p:txBody>
      </p:sp>
      <p:pic>
        <p:nvPicPr>
          <p:cNvPr id="4" name="3 Imagen" descr="http://www.monografias.com/trabajos33/dispositivos/Image7257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000504"/>
            <a:ext cx="278608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://www.monografias.com/trabajos33/dispositivos/Image7260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071942"/>
            <a:ext cx="31432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Otros dispositivos de salida son: </a:t>
            </a:r>
          </a:p>
          <a:p>
            <a:r>
              <a:rPr lang="es-ES" sz="2400" dirty="0" smtClean="0"/>
              <a:t>GRAFICADORA O PLOTTER, que permite producir planos y mapas muy detallados sobre hojas muy grandes. </a:t>
            </a:r>
          </a:p>
          <a:p>
            <a:r>
              <a:rPr lang="es-ES" sz="2400" dirty="0" smtClean="0"/>
              <a:t>GENERADORES DE FOTOGRAFIAS, que directamente nos brindan imágenes y textos sobre una fotografía. Trasparencia, acetato o microficha. </a:t>
            </a:r>
          </a:p>
          <a:p>
            <a:r>
              <a:rPr lang="es-ES" sz="2400" dirty="0" smtClean="0"/>
              <a:t>BOCINAS. Cada vez se usa mas la computadora para el manejo de sonidos, para lo cual utiliza como salida algún tipo de bocinas. Algunas bocinas son de mesa, similares a las de cualquier aparato de sonido, y otras son portátiles (audífonos).</a:t>
            </a:r>
            <a:endParaRPr lang="es-ES" sz="2400" dirty="0"/>
          </a:p>
        </p:txBody>
      </p:sp>
      <p:pic>
        <p:nvPicPr>
          <p:cNvPr id="5" name="4 Imagen" descr="http://www.monografias.com/trabajos33/dispositivos/Image7263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929198"/>
            <a:ext cx="190563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http://www.monografias.com/trabajos33/dispositivos/Image7266.gif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5143512"/>
            <a:ext cx="1466850" cy="123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http://www.monografias.com/trabajos33/dispositivos/Image7265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4643446"/>
            <a:ext cx="3071834" cy="195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stSnd>
        <p:snd r:embed="rId3" name="breez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714357"/>
            <a:ext cx="8229600" cy="4143404"/>
          </a:xfrm>
        </p:spPr>
        <p:txBody>
          <a:bodyPr>
            <a:noAutofit/>
          </a:bodyPr>
          <a:lstStyle/>
          <a:p>
            <a:r>
              <a:rPr lang="es-ES" sz="5400" dirty="0"/>
              <a:t>En </a:t>
            </a:r>
            <a:r>
              <a:rPr lang="es-ES" sz="5400" u="sng" dirty="0">
                <a:hlinkClick r:id="rId3"/>
              </a:rPr>
              <a:t>síntesis</a:t>
            </a:r>
            <a:r>
              <a:rPr lang="es-ES" sz="5400" dirty="0"/>
              <a:t> se destacan los </a:t>
            </a:r>
            <a:r>
              <a:rPr lang="es-ES" sz="5400" u="sng" dirty="0">
                <a:hlinkClick r:id="rId4"/>
              </a:rPr>
              <a:t>dispositivos de entrada y salida</a:t>
            </a:r>
            <a:r>
              <a:rPr lang="es-ES" sz="5400" dirty="0"/>
              <a:t> como esenciales prácticamente para el funcionamiento y utilización del </a:t>
            </a:r>
            <a:r>
              <a:rPr lang="es-ES" sz="5400" u="sng" dirty="0">
                <a:hlinkClick r:id="rId5"/>
              </a:rPr>
              <a:t>computador</a:t>
            </a:r>
            <a:r>
              <a:rPr lang="es-ES" sz="5400" dirty="0"/>
              <a:t>.</a:t>
            </a:r>
          </a:p>
        </p:txBody>
      </p:sp>
    </p:spTree>
  </p:cSld>
  <p:clrMapOvr>
    <a:masterClrMapping/>
  </p:clrMapOvr>
  <p:transition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76</TotalTime>
  <Words>210</Words>
  <Application>Microsoft Office PowerPoint</Application>
  <PresentationFormat>Presentación en pantalla (4:3)</PresentationFormat>
  <Paragraphs>9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Equidad</vt:lpstr>
      <vt:lpstr>Diapositiva 1</vt:lpstr>
      <vt:lpstr>Diapositiva 2</vt:lpstr>
      <vt:lpstr>Diapositiva 3</vt:lpstr>
      <vt:lpstr>Diapositiva 4</vt:lpstr>
      <vt:lpstr>Diapositiva 5</vt:lpstr>
    </vt:vector>
  </TitlesOfParts>
  <Company>PARTICULAR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FINAL</dc:creator>
  <cp:lastModifiedBy>USUARIO FINAL</cp:lastModifiedBy>
  <cp:revision>9</cp:revision>
  <dcterms:created xsi:type="dcterms:W3CDTF">2008-08-24T23:55:59Z</dcterms:created>
  <dcterms:modified xsi:type="dcterms:W3CDTF">2008-10-08T01:28:02Z</dcterms:modified>
</cp:coreProperties>
</file>