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82DC7-8E6A-4C3A-BF02-67F7249D97A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133D2-2FE5-460C-BC9E-59E2DEBB9B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A96DFD-0B4B-45AD-BEBC-AF91A5C82305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209A58-FFA9-4890-9EB3-2BFF1C52CED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428596" y="1428736"/>
            <a:ext cx="64928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400" dirty="0">
                <a:latin typeface="Arial Narrow" pitchFamily="34" charset="0"/>
              </a:rPr>
              <a:t>conjunto de instrucciones electrónicas</a:t>
            </a:r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 sz="2400" dirty="0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 sz="2400" dirty="0">
                <a:latin typeface="Arial Narrow" pitchFamily="34" charset="0"/>
              </a:rPr>
              <a:t>programas</a:t>
            </a:r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sz="2400" b="1" dirty="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428596" y="3918900"/>
            <a:ext cx="6096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 sz="2400" dirty="0">
                <a:latin typeface="Arial Narrow" pitchFamily="34" charset="0"/>
              </a:rPr>
              <a:t>corriendo</a:t>
            </a:r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 sz="2400" dirty="0">
                <a:latin typeface="Arial Narrow" pitchFamily="34" charset="0"/>
              </a:rPr>
              <a:t>ejecutando</a:t>
            </a:r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 sz="2400" dirty="0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 sz="2400" dirty="0">
                <a:latin typeface="Arial Narrow" pitchFamily="34" charset="0"/>
              </a:rPr>
              <a:t>guardarlo en la memoria RAM</a:t>
            </a:r>
            <a:r>
              <a:rPr lang="es-MX" sz="2400" dirty="0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sz="2400" b="1" dirty="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04800" y="428604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4400" dirty="0">
                <a:solidFill>
                  <a:srgbClr val="800080"/>
                </a:solidFill>
                <a:latin typeface="Arial Narrow" pitchFamily="34" charset="0"/>
              </a:rPr>
              <a:t>S</a:t>
            </a:r>
            <a:r>
              <a:rPr lang="es-MX" sz="4400" dirty="0" smtClean="0">
                <a:solidFill>
                  <a:srgbClr val="800080"/>
                </a:solidFill>
                <a:latin typeface="Arial Narrow" pitchFamily="34" charset="0"/>
              </a:rPr>
              <a:t>oftware</a:t>
            </a:r>
            <a:endParaRPr lang="es-MX" sz="4400" dirty="0">
              <a:solidFill>
                <a:srgbClr val="800080"/>
              </a:solidFill>
              <a:latin typeface="Arial Narrow" pitchFamily="34" charset="0"/>
            </a:endParaRP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70</Words>
  <Application>Microsoft Office PowerPoint</Application>
  <PresentationFormat>Presentación en pantalla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Diapositiva 1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Nain Salvador Hdez</dc:creator>
  <cp:lastModifiedBy>Nain Salvador Hdez</cp:lastModifiedBy>
  <cp:revision>1</cp:revision>
  <dcterms:created xsi:type="dcterms:W3CDTF">2009-10-21T23:37:31Z</dcterms:created>
  <dcterms:modified xsi:type="dcterms:W3CDTF">2009-10-21T23:40:33Z</dcterms:modified>
</cp:coreProperties>
</file>