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2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9C7AE4-2FB3-435A-A243-CFB4DC342003}" type="datetimeFigureOut">
              <a:rPr lang="es-ES" smtClean="0"/>
              <a:t>03/12/2008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2B254C-FE57-4A88-A5A4-3289EDFE235F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dirty="0" smtClean="0">
                <a:latin typeface="Times New Roman" pitchFamily="18" charset="0"/>
                <a:cs typeface="Times New Roman" pitchFamily="18" charset="0"/>
              </a:rPr>
              <a:t>MODOS DE TRANSMISIÓN </a:t>
            </a:r>
            <a:endParaRPr lang="es-E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2562">
    <p:fade/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PARALELO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Todos los bits se transmiten simultáneamente, existiendo luego un tiempo antes de la transmisión del siguiente boque.</a:t>
            </a:r>
          </a:p>
          <a:p>
            <a:r>
              <a:rPr lang="es-ES" sz="2400" dirty="0" smtClean="0"/>
              <a:t>Este tipo de transmisión tiene lugar en el interior de una maquina o entre maquinas cuando la distancia es muy corta. La principal ventaja de esto modo de transmitir datos es la velocidad de transmisión y la mayor desventaja es el costo.</a:t>
            </a:r>
          </a:p>
          <a:p>
            <a:endParaRPr lang="es-ES" dirty="0"/>
          </a:p>
        </p:txBody>
      </p:sp>
    </p:spTree>
    <p:custDataLst>
      <p:tags r:id="rId1"/>
    </p:custDataLst>
  </p:cSld>
  <p:clrMapOvr>
    <a:masterClrMapping/>
  </p:clrMapOvr>
  <p:transition advTm="18079"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También puede llegar a considerarse una transmisión en paralelo, aunque se realice sobre una sola línea, al caso de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multiplexación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de datos, donde los diferentes datos se encuentran intercalados durante la transmisión.</a:t>
            </a:r>
          </a:p>
          <a:p>
            <a:endParaRPr lang="es-ES" dirty="0"/>
          </a:p>
        </p:txBody>
      </p:sp>
      <p:pic>
        <p:nvPicPr>
          <p:cNvPr id="4" name="3 Imagen" descr="paralel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4786322"/>
            <a:ext cx="2857500" cy="609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18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SERIE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En este caso los n bits que componen un mensaje se transmiten uno detrás de otro por la misma línea.</a:t>
            </a:r>
          </a:p>
          <a:p>
            <a:endParaRPr lang="es-ES" dirty="0"/>
          </a:p>
        </p:txBody>
      </p:sp>
      <p:pic>
        <p:nvPicPr>
          <p:cNvPr id="4" name="3 Imagen" descr="SERie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50" y="3124200"/>
            <a:ext cx="2857500" cy="609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8844"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A la salida de una maquina los datos en paralelo se convierten los datos en serie, los mismos se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transmiten y luego en el receptor tiene lugar el proceso inverso, volviéndose a obtener los datos en paralelo.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La secuencia de bits transmitidos es por orden de peso creciente y generalmente el último bit es de paridad.</a:t>
            </a:r>
          </a:p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In aspecto fundamental de la transmisión serie es el sincronismo, entendiéndose como tal al procedimiento mediante el cual transmisor y receptor reconocen los ceros y unos de los bits de igual forma.</a:t>
            </a:r>
          </a:p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El sincronismo puede tenerse a nivel de bit, de byte o de bloque, donde en cada caso se identifica el inicio y finalización de los mismos.</a:t>
            </a:r>
          </a:p>
          <a:p>
            <a:endParaRPr lang="es-ES" dirty="0"/>
          </a:p>
        </p:txBody>
      </p:sp>
    </p:spTree>
    <p:custDataLst>
      <p:tags r:id="rId1"/>
    </p:custDataLst>
  </p:cSld>
  <p:clrMapOvr>
    <a:masterClrMapping/>
  </p:clrMapOvr>
  <p:transition advTm="198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SÍMPLEX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En este caso el transmisor y el receptor están perfectamente definidos y la comunicación es unidireccional. Este tipo de comunicaciones se emplean usualmente en redes de radiodifusión, donde los receptores no necesitan enviar ningún tipo de dato al transmisor.</a:t>
            </a:r>
          </a:p>
          <a:p>
            <a:endParaRPr lang="es-ES" dirty="0"/>
          </a:p>
        </p:txBody>
      </p:sp>
      <p:pic>
        <p:nvPicPr>
          <p:cNvPr id="4" name="3 Imagen" descr="SIMPlex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488" y="4786322"/>
            <a:ext cx="2857500" cy="65722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0406"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este caso ambos extremos del sistema de comunicación cumplen funciones de transmisor y receptor y los datos se desplazan en ambos sentidos pero no simultáneamente. Este tipo de comunicación se utiliza habitualmente en la interacción entre terminales y un computador central.</a:t>
            </a:r>
          </a:p>
          <a:p>
            <a:endParaRPr lang="es-ES" dirty="0"/>
          </a:p>
        </p:txBody>
      </p:sp>
      <p:pic>
        <p:nvPicPr>
          <p:cNvPr id="4" name="3 Imagen" descr="duplex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488" y="5286388"/>
            <a:ext cx="2857500" cy="657225"/>
          </a:xfrm>
          <a:prstGeom prst="rect">
            <a:avLst/>
          </a:prstGeom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HULL DÚPLEX 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0625">
    <p:fade/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775542"/>
          </a:xfrm>
        </p:spPr>
        <p:txBody>
          <a:bodyPr>
            <a:noAutofit/>
          </a:bodyPr>
          <a:lstStyle/>
          <a:p>
            <a:pPr algn="ctr"/>
            <a:r>
              <a:rPr lang="es-E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FULL DÚPLEX</a:t>
            </a:r>
            <a:r>
              <a:rPr lang="es-E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5400" dirty="0" smtClean="0">
                <a:latin typeface="Times New Roman" pitchFamily="18" charset="0"/>
                <a:cs typeface="Times New Roman" pitchFamily="18" charset="0"/>
              </a:rPr>
            </a:br>
            <a:endParaRPr lang="es-E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sistema es similar al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duplex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, pero los datos se desplazan en ambos sentidos simultáneamente. Para ello ambos transmisores poseen diferentes frecuencias de transmisión o dos caminos de comunicación separados, mientras que la comunicación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semi-duplex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necesita normalmente uno solo. </a:t>
            </a:r>
          </a:p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Para el intercambio de datos entre computadores este tipo de comunicaciones son más eficientes que las transmisiones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semi-duplex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s-ES" dirty="0"/>
          </a:p>
        </p:txBody>
      </p:sp>
    </p:spTree>
    <p:custDataLst>
      <p:tags r:id="rId1"/>
    </p:custDataLst>
  </p:cSld>
  <p:clrMapOvr>
    <a:masterClrMapping/>
  </p:clrMapOvr>
  <p:transition advTm="12546">
    <p:sndAc>
      <p:stSnd>
        <p:snd r:embed="rId3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2.1|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8.2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3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9|6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2|7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403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MODOS DE TRANSMISIÓN </vt:lpstr>
      <vt:lpstr>PARALELO</vt:lpstr>
      <vt:lpstr>Diapositiva 3</vt:lpstr>
      <vt:lpstr>SERIE </vt:lpstr>
      <vt:lpstr>Diapositiva 5</vt:lpstr>
      <vt:lpstr>SÍMPLEX</vt:lpstr>
      <vt:lpstr>HULL DÚPLEX </vt:lpstr>
      <vt:lpstr>FULL DÚPLEX </vt:lpstr>
    </vt:vector>
  </TitlesOfParts>
  <Company>LAPLOP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MODOS DE TRANSMISIÓN </dc:title>
  <dc:creator>Humberto</dc:creator>
  <cp:lastModifiedBy>Humberto</cp:lastModifiedBy>
  <cp:revision>3</cp:revision>
  <dcterms:created xsi:type="dcterms:W3CDTF">2008-12-03T07:38:16Z</dcterms:created>
  <dcterms:modified xsi:type="dcterms:W3CDTF">2008-12-03T08:01:39Z</dcterms:modified>
</cp:coreProperties>
</file>