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folHlink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 spd="med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E22B635A-852B-4029-AF19-78B5047A57C4}" type="datetimeFigureOut">
              <a:rPr lang="es-ES" smtClean="0"/>
              <a:pPr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19FCD674-37DC-43D1-AC9B-EA29E673C6B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heel spokes="8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“DISPOSITIVOS DE COMUNICACIÓN”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800" u="sng" dirty="0" smtClean="0"/>
              <a:t>MODEM</a:t>
            </a:r>
          </a:p>
          <a:p>
            <a:pPr algn="just">
              <a:buNone/>
            </a:pPr>
            <a:r>
              <a:rPr lang="es-ES" sz="2800" dirty="0" smtClean="0"/>
              <a:t>	DISPOSITIVO QUE CONVIERTE LAS SEÑALES DIGITALES DEL ORDENADOR EN SEÑALES ANALÓGICAS, QUE PUEDEN TRANSMITIRSE A TRAVÉS DEL CANAL TELEFÓNICO.</a:t>
            </a:r>
          </a:p>
          <a:p>
            <a:pPr algn="just">
              <a:buNone/>
            </a:pPr>
            <a:endParaRPr lang="es-ES" sz="2800" dirty="0" smtClean="0"/>
          </a:p>
          <a:p>
            <a:pPr algn="just">
              <a:buNone/>
            </a:pPr>
            <a:endParaRPr lang="es-ES" sz="2800" dirty="0" smtClean="0"/>
          </a:p>
        </p:txBody>
      </p:sp>
      <p:pic>
        <p:nvPicPr>
          <p:cNvPr id="6" name="Picture 2" descr="C:\Documents and Settings\erika\Mis documentos\MO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4500570"/>
            <a:ext cx="2327278" cy="1530350"/>
          </a:xfrm>
          <a:prstGeom prst="rect">
            <a:avLst/>
          </a:prstGeom>
          <a:noFill/>
        </p:spPr>
      </p:pic>
    </p:spTree>
  </p:cSld>
  <p:clrMapOvr>
    <a:masterClrMapping/>
  </p:clrMapOvr>
  <p:transition spd="med" advTm="10000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41</TotalTime>
  <Words>6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“DISPOSITIVOS DE COMUNICACIÓN”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CEB 6/13 “JESUS REYES HEROLES”  * PRESERVAR Y OPERAR HERRAMIENTAS *  R. NAYELI GONZALEZ AMADO  N.L.  15</dc:title>
  <dc:creator>ERIKA</dc:creator>
  <cp:lastModifiedBy>ERIKA</cp:lastModifiedBy>
  <cp:revision>6</cp:revision>
  <dcterms:created xsi:type="dcterms:W3CDTF">2009-10-01T01:22:04Z</dcterms:created>
  <dcterms:modified xsi:type="dcterms:W3CDTF">2009-10-21T21:21:43Z</dcterms:modified>
</cp:coreProperties>
</file>