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BC2F-3019-45D7-A5F4-8AC3A33E891F}" type="datetimeFigureOut">
              <a:rPr lang="es-ES" smtClean="0"/>
              <a:t>22/10/2009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852E-095B-49F7-962E-DEBB928E67A5}" type="slidenum">
              <a:rPr lang="es-ES" smtClean="0"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BC2F-3019-45D7-A5F4-8AC3A33E891F}" type="datetimeFigureOut">
              <a:rPr lang="es-ES" smtClean="0"/>
              <a:t>22/10/2009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852E-095B-49F7-962E-DEBB928E67A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BC2F-3019-45D7-A5F4-8AC3A33E891F}" type="datetimeFigureOut">
              <a:rPr lang="es-ES" smtClean="0"/>
              <a:t>22/10/2009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852E-095B-49F7-962E-DEBB928E67A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BC2F-3019-45D7-A5F4-8AC3A33E891F}" type="datetimeFigureOut">
              <a:rPr lang="es-ES" smtClean="0"/>
              <a:t>22/10/2009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852E-095B-49F7-962E-DEBB928E67A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BC2F-3019-45D7-A5F4-8AC3A33E891F}" type="datetimeFigureOut">
              <a:rPr lang="es-ES" smtClean="0"/>
              <a:t>22/10/2009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852E-095B-49F7-962E-DEBB928E67A5}" type="slidenum">
              <a:rPr lang="es-ES" smtClean="0"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BC2F-3019-45D7-A5F4-8AC3A33E891F}" type="datetimeFigureOut">
              <a:rPr lang="es-ES" smtClean="0"/>
              <a:t>22/10/2009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852E-095B-49F7-962E-DEBB928E67A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BC2F-3019-45D7-A5F4-8AC3A33E891F}" type="datetimeFigureOut">
              <a:rPr lang="es-ES" smtClean="0"/>
              <a:t>22/10/2009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852E-095B-49F7-962E-DEBB928E67A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BC2F-3019-45D7-A5F4-8AC3A33E891F}" type="datetimeFigureOut">
              <a:rPr lang="es-ES" smtClean="0"/>
              <a:t>22/10/2009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852E-095B-49F7-962E-DEBB928E67A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BC2F-3019-45D7-A5F4-8AC3A33E891F}" type="datetimeFigureOut">
              <a:rPr lang="es-ES" smtClean="0"/>
              <a:t>22/10/2009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852E-095B-49F7-962E-DEBB928E67A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BC2F-3019-45D7-A5F4-8AC3A33E891F}" type="datetimeFigureOut">
              <a:rPr lang="es-ES" smtClean="0"/>
              <a:t>22/10/2009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852E-095B-49F7-962E-DEBB928E67A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BC2F-3019-45D7-A5F4-8AC3A33E891F}" type="datetimeFigureOut">
              <a:rPr lang="es-ES" smtClean="0"/>
              <a:t>22/10/2009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8D852E-095B-49F7-962E-DEBB928E67A5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7DBC2F-3019-45D7-A5F4-8AC3A33E891F}" type="datetimeFigureOut">
              <a:rPr lang="es-ES" smtClean="0"/>
              <a:t>22/10/2009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8D852E-095B-49F7-962E-DEBB928E67A5}" type="slidenum">
              <a:rPr lang="es-ES" smtClean="0"/>
              <a:t>‹Nº›</a:t>
            </a:fld>
            <a:endParaRPr lang="es-ES" dirty="0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/>
              <a:t>Hardware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 smtClean="0"/>
              <a:t>Hardware</a:t>
            </a:r>
            <a:r>
              <a:rPr lang="es-ES" b="1" dirty="0"/>
              <a:t> </a:t>
            </a:r>
            <a:r>
              <a:rPr lang="es-ES" dirty="0" smtClean="0"/>
              <a:t>corresponde a todas las partes físicas y tangibles de una computadora: sus componentes eléctricos, electrónicos, electromecánicos y mecánicos; sus cables, gabinetes o cajas, periféricos de todo tipo y cualquier otro elemento físico involucrado.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42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Hardware</vt:lpstr>
    </vt:vector>
  </TitlesOfParts>
  <Company>servyvent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Nain Salvador Hdez</dc:creator>
  <cp:lastModifiedBy>Nain Salvador Hdez</cp:lastModifiedBy>
  <cp:revision>2</cp:revision>
  <dcterms:created xsi:type="dcterms:W3CDTF">2009-10-22T00:26:01Z</dcterms:created>
  <dcterms:modified xsi:type="dcterms:W3CDTF">2009-10-22T00:42:21Z</dcterms:modified>
</cp:coreProperties>
</file>