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3E2D52-11D4-4F31-A0BE-33C656B773AB}" type="datetimeFigureOut">
              <a:rPr lang="es-ES" smtClean="0"/>
              <a:t>22/10/2009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94F8C0B-D335-4BE5-8F3E-2FF9F436FF79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24178"/>
          </a:xfrm>
        </p:spPr>
        <p:txBody>
          <a:bodyPr>
            <a:noAutofit/>
          </a:bodyPr>
          <a:lstStyle/>
          <a:p>
            <a:r>
              <a:rPr lang="es-ES" sz="2000" dirty="0" smtClean="0"/>
              <a:t>La RAM es la memoria utilizada en una computadora para el almacenamiento transitorio y de trabajo (no masivo). En la RAM se almacena temporalmente la información, datos y programas que la Unidad de Procesamiento (CPU) lee, procesa y ejecuta.</a:t>
            </a:r>
            <a:endParaRPr lang="es-ES" sz="2000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smtClean="0"/>
              <a:t>Memoria RAM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</TotalTime>
  <Words>48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Civil</vt:lpstr>
      <vt:lpstr>Memoria RAM</vt:lpstr>
    </vt:vector>
  </TitlesOfParts>
  <Company>servyvent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Memoria RAM</dc:title>
  <dc:creator>Nain Salvador Hdez</dc:creator>
  <cp:lastModifiedBy>Nain Salvador Hdez</cp:lastModifiedBy>
  <cp:revision>1</cp:revision>
  <dcterms:created xsi:type="dcterms:W3CDTF">2009-10-22T00:54:01Z</dcterms:created>
  <dcterms:modified xsi:type="dcterms:W3CDTF">2009-10-22T00:56:14Z</dcterms:modified>
</cp:coreProperties>
</file>