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86FD0-5DCD-4C8E-B966-AD9B777AE8C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60636-0B60-4BC1-BB5A-0BF1B5EDC2F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2489F-7755-498D-8A4A-94E3CDC60BAF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51CF88-6689-43C4-AB92-564AC0235F7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21286C-B9FB-4738-B608-5F8FAD7A5506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52400" y="714356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4800" dirty="0">
                <a:latin typeface="Arial Narrow" pitchFamily="34" charset="0"/>
              </a:rPr>
              <a:t>Software de aplicación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85720" y="2071679"/>
            <a:ext cx="8534400" cy="37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dirty="0" smtClean="0"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 dirty="0" smtClean="0">
                <a:latin typeface="Arial Narrow" pitchFamily="34" charset="0"/>
              </a:rPr>
              <a:t>Aplicaciones.</a:t>
            </a:r>
            <a:endParaRPr lang="es-MX" sz="2800" dirty="0" smtClean="0">
              <a:latin typeface="Arial Narrow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s-MX" sz="2800" dirty="0" smtClean="0">
                <a:latin typeface="Arial Narrow" pitchFamily="34" charset="0"/>
              </a:rPr>
              <a:t>Es </a:t>
            </a:r>
            <a:r>
              <a:rPr lang="es-MX" sz="2800" dirty="0">
                <a:latin typeface="Arial Narrow" pitchFamily="34" charset="0"/>
              </a:rPr>
              <a:t>un programa diseñado y desarrollado para que los usuarios de un ordenador, ejecuten una tarea específica.</a:t>
            </a:r>
          </a:p>
          <a:p>
            <a:pPr algn="ctr">
              <a:lnSpc>
                <a:spcPct val="120000"/>
              </a:lnSpc>
            </a:pPr>
            <a:r>
              <a:rPr lang="es-MX" sz="2800" dirty="0">
                <a:latin typeface="Arial Narrow" pitchFamily="34" charset="0"/>
              </a:rPr>
              <a:t>Las aplicaciones requieren un sistema operativo para cumplir su función y deben estar desarrolladas bajo los requerimientos y características de ese sistema operativo.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58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Nain Salvador Hdez</dc:creator>
  <cp:lastModifiedBy>Nain Salvador Hdez</cp:lastModifiedBy>
  <cp:revision>2</cp:revision>
  <dcterms:created xsi:type="dcterms:W3CDTF">2009-10-22T00:07:29Z</dcterms:created>
  <dcterms:modified xsi:type="dcterms:W3CDTF">2009-10-22T00:24:32Z</dcterms:modified>
</cp:coreProperties>
</file>