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DF3FB88-CCBC-4312-B78B-7156A910A70E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AD362C-C378-4A02-A775-7FB9D19C6A0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BLUETOOTH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ES UN ESPESIFICACION PARA </a:t>
            </a:r>
          </a:p>
          <a:p>
            <a:r>
              <a:rPr lang="es-ES" dirty="0" smtClean="0"/>
              <a:t>REDES INALAMBRICAS POSIBILITA LA TRANSMICION DE VOZ Y DATOS</a:t>
            </a:r>
          </a:p>
          <a:p>
            <a:r>
              <a:rPr lang="es-ES" dirty="0" smtClean="0"/>
              <a:t>ENTRE </a:t>
            </a:r>
            <a:r>
              <a:rPr lang="es-ES" smtClean="0"/>
              <a:t>DIFERENTES DISPOSITIVOS.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</TotalTime>
  <Words>18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Urbano</vt:lpstr>
      <vt:lpstr>BLUETOOTH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BLUETOOTH</dc:title>
  <dc:creator>Nain Salvador Hdez</dc:creator>
  <cp:lastModifiedBy>Nain Salvador Hdez</cp:lastModifiedBy>
  <cp:revision>1</cp:revision>
  <dcterms:created xsi:type="dcterms:W3CDTF">2009-10-22T02:00:52Z</dcterms:created>
  <dcterms:modified xsi:type="dcterms:W3CDTF">2009-10-22T02:05:30Z</dcterms:modified>
</cp:coreProperties>
</file>